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18" r:id="rId4"/>
    <p:sldMasterId id="2147483869" r:id="rId5"/>
    <p:sldMasterId id="2147483873" r:id="rId6"/>
  </p:sldMasterIdLst>
  <p:notesMasterIdLst>
    <p:notesMasterId r:id="rId22"/>
  </p:notesMasterIdLst>
  <p:sldIdLst>
    <p:sldId id="2143187642" r:id="rId7"/>
    <p:sldId id="2147469717" r:id="rId8"/>
    <p:sldId id="2143187567" r:id="rId9"/>
    <p:sldId id="2147469688" r:id="rId10"/>
    <p:sldId id="2147469752" r:id="rId11"/>
    <p:sldId id="2147469760" r:id="rId12"/>
    <p:sldId id="2147469761" r:id="rId13"/>
    <p:sldId id="2147469762" r:id="rId14"/>
    <p:sldId id="2147469763" r:id="rId15"/>
    <p:sldId id="2143187671" r:id="rId16"/>
    <p:sldId id="2147469754" r:id="rId17"/>
    <p:sldId id="2147469751" r:id="rId18"/>
    <p:sldId id="2147469671" r:id="rId19"/>
    <p:sldId id="2147469756" r:id="rId20"/>
    <p:sldId id="2143187566" r:id="rId21"/>
  </p:sldIdLst>
  <p:sldSz cx="12192000" cy="6858000"/>
  <p:notesSz cx="6858000" cy="9144000"/>
  <p:embeddedFontLst>
    <p:embeddedFont>
      <p:font typeface="Helvetica" pitchFamily="2"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pos="3840" userDrawn="1">
          <p15:clr>
            <a:srgbClr val="A4A3A4"/>
          </p15:clr>
        </p15:guide>
        <p15:guide id="3" orient="horz" pos="1026" userDrawn="1">
          <p15:clr>
            <a:srgbClr val="A4A3A4"/>
          </p15:clr>
        </p15:guide>
        <p15:guide id="4" orient="horz" pos="1389" userDrawn="1">
          <p15:clr>
            <a:srgbClr val="A4A3A4"/>
          </p15:clr>
        </p15:guide>
        <p15:guide id="5" orient="horz" pos="1752" userDrawn="1">
          <p15:clr>
            <a:srgbClr val="A4A3A4"/>
          </p15:clr>
        </p15:guide>
        <p15:guide id="6" orient="horz" pos="2115" userDrawn="1">
          <p15:clr>
            <a:srgbClr val="A4A3A4"/>
          </p15:clr>
        </p15:guide>
        <p15:guide id="7" orient="horz" pos="2478" userDrawn="1">
          <p15:clr>
            <a:srgbClr val="A4A3A4"/>
          </p15:clr>
        </p15:guide>
        <p15:guide id="8" orient="horz" pos="2863" userDrawn="1">
          <p15:clr>
            <a:srgbClr val="A4A3A4"/>
          </p15:clr>
        </p15:guide>
        <p15:guide id="9" orient="horz" pos="3226" userDrawn="1">
          <p15:clr>
            <a:srgbClr val="A4A3A4"/>
          </p15:clr>
        </p15:guide>
        <p15:guide id="10" orient="horz" pos="3589" userDrawn="1">
          <p15:clr>
            <a:srgbClr val="A4A3A4"/>
          </p15:clr>
        </p15:guide>
        <p15:guide id="11" orient="horz" pos="3974" userDrawn="1">
          <p15:clr>
            <a:srgbClr val="A4A3A4"/>
          </p15:clr>
        </p15:guide>
        <p15:guide id="12" orient="horz" pos="278" userDrawn="1">
          <p15:clr>
            <a:srgbClr val="A4A3A4"/>
          </p15:clr>
        </p15:guide>
        <p15:guide id="13" pos="3182" userDrawn="1">
          <p15:clr>
            <a:srgbClr val="A4A3A4"/>
          </p15:clr>
        </p15:guide>
        <p15:guide id="14" pos="2547" userDrawn="1">
          <p15:clr>
            <a:srgbClr val="A4A3A4"/>
          </p15:clr>
        </p15:guide>
        <p15:guide id="15" pos="1912" userDrawn="1">
          <p15:clr>
            <a:srgbClr val="A4A3A4"/>
          </p15:clr>
        </p15:guide>
        <p15:guide id="16" pos="1255" userDrawn="1">
          <p15:clr>
            <a:srgbClr val="A4A3A4"/>
          </p15:clr>
        </p15:guide>
        <p15:guide id="17" pos="597" userDrawn="1">
          <p15:clr>
            <a:srgbClr val="A4A3A4"/>
          </p15:clr>
        </p15:guide>
        <p15:guide id="18" pos="4475" userDrawn="1">
          <p15:clr>
            <a:srgbClr val="A4A3A4"/>
          </p15:clr>
        </p15:guide>
        <p15:guide id="19" pos="5110" userDrawn="1">
          <p15:clr>
            <a:srgbClr val="A4A3A4"/>
          </p15:clr>
        </p15:guide>
        <p15:guide id="20" pos="5768" userDrawn="1">
          <p15:clr>
            <a:srgbClr val="A4A3A4"/>
          </p15:clr>
        </p15:guide>
        <p15:guide id="21" pos="6403" userDrawn="1">
          <p15:clr>
            <a:srgbClr val="A4A3A4"/>
          </p15:clr>
        </p15:guide>
        <p15:guide id="22" pos="70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per Hardinge" initials="JH" lastIdx="1" clrIdx="0">
    <p:extLst>
      <p:ext uri="{19B8F6BF-5375-455C-9EA6-DF929625EA0E}">
        <p15:presenceInfo xmlns:p15="http://schemas.microsoft.com/office/powerpoint/2012/main" userId="S::Jasper.Hardinge@Exponential-e.com::69f86c5f-4a08-4e0b-bb9c-15fb31f3f092" providerId="AD"/>
      </p:ext>
    </p:extLst>
  </p:cmAuthor>
  <p:cmAuthor id="2" name="James Pearce" initials="JP" lastIdx="1" clrIdx="1">
    <p:extLst>
      <p:ext uri="{19B8F6BF-5375-455C-9EA6-DF929625EA0E}">
        <p15:presenceInfo xmlns:p15="http://schemas.microsoft.com/office/powerpoint/2012/main" userId="James Pearce" providerId="None"/>
      </p:ext>
    </p:extLst>
  </p:cmAuthor>
  <p:cmAuthor id="3" name="Tristin Titinchi" initials="TT" lastIdx="14" clrIdx="2">
    <p:extLst>
      <p:ext uri="{19B8F6BF-5375-455C-9EA6-DF929625EA0E}">
        <p15:presenceInfo xmlns:p15="http://schemas.microsoft.com/office/powerpoint/2012/main" userId="S::Tristin.Titinchi@Exponential-e.com::85e3d939-8389-434f-8f9c-ed833fa0112c" providerId="AD"/>
      </p:ext>
    </p:extLst>
  </p:cmAuthor>
  <p:cmAuthor id="4" name="Viktoria Pfeff" initials="VP" lastIdx="1" clrIdx="3">
    <p:extLst>
      <p:ext uri="{19B8F6BF-5375-455C-9EA6-DF929625EA0E}">
        <p15:presenceInfo xmlns:p15="http://schemas.microsoft.com/office/powerpoint/2012/main" userId="S::viktoria.pfeff@exponential-e.com::64b38e73-835a-44e8-927a-4958e3c107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3BC"/>
    <a:srgbClr val="E6E6E6"/>
    <a:srgbClr val="2EA82E"/>
    <a:srgbClr val="05CD22"/>
    <a:srgbClr val="00C0A5"/>
    <a:srgbClr val="00FF2D"/>
    <a:srgbClr val="00D223"/>
    <a:srgbClr val="BFFFCA"/>
    <a:srgbClr val="1A1C2B"/>
    <a:srgbClr val="7FFF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6EF767-BBF3-402C-A223-D1F4E8AE51C6}" v="394" dt="2024-10-10T14:16:50.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87854" autoAdjust="0"/>
  </p:normalViewPr>
  <p:slideViewPr>
    <p:cSldViewPr snapToGrid="0">
      <p:cViewPr>
        <p:scale>
          <a:sx n="75" d="100"/>
          <a:sy n="75" d="100"/>
        </p:scale>
        <p:origin x="1080" y="558"/>
      </p:cViewPr>
      <p:guideLst>
        <p:guide orient="horz" pos="640"/>
        <p:guide pos="3840"/>
        <p:guide orient="horz" pos="1026"/>
        <p:guide orient="horz" pos="1389"/>
        <p:guide orient="horz" pos="1752"/>
        <p:guide orient="horz" pos="2115"/>
        <p:guide orient="horz" pos="2478"/>
        <p:guide orient="horz" pos="2863"/>
        <p:guide orient="horz" pos="3226"/>
        <p:guide orient="horz" pos="3589"/>
        <p:guide orient="horz" pos="3974"/>
        <p:guide orient="horz" pos="278"/>
        <p:guide pos="3182"/>
        <p:guide pos="2547"/>
        <p:guide pos="1912"/>
        <p:guide pos="1255"/>
        <p:guide pos="597"/>
        <p:guide pos="4475"/>
        <p:guide pos="5110"/>
        <p:guide pos="5768"/>
        <p:guide pos="6403"/>
        <p:guide pos="7038"/>
      </p:guideLst>
    </p:cSldViewPr>
  </p:slideViewPr>
  <p:notesTextViewPr>
    <p:cViewPr>
      <p:scale>
        <a:sx n="3" d="2"/>
        <a:sy n="3" d="2"/>
      </p:scale>
      <p:origin x="0" y="0"/>
    </p:cViewPr>
  </p:notesText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2.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lliams-Bew" userId="0bd25267-930c-46ed-b552-65d9a6ae6963" providerId="ADAL" clId="{376EF767-BBF3-402C-A223-D1F4E8AE51C6}"/>
    <pc:docChg chg="undo custSel addSld delSld modSld modMainMaster">
      <pc:chgData name="Jason Williams-Bew" userId="0bd25267-930c-46ed-b552-65d9a6ae6963" providerId="ADAL" clId="{376EF767-BBF3-402C-A223-D1F4E8AE51C6}" dt="2024-10-10T14:16:50.739" v="805" actId="255"/>
      <pc:docMkLst>
        <pc:docMk/>
      </pc:docMkLst>
      <pc:sldChg chg="delSp modSp mod modAnim">
        <pc:chgData name="Jason Williams-Bew" userId="0bd25267-930c-46ed-b552-65d9a6ae6963" providerId="ADAL" clId="{376EF767-BBF3-402C-A223-D1F4E8AE51C6}" dt="2024-10-10T14:16:50.739" v="805" actId="255"/>
        <pc:sldMkLst>
          <pc:docMk/>
          <pc:sldMk cId="1260664448" sldId="2143187566"/>
        </pc:sldMkLst>
        <pc:spChg chg="mod topLvl">
          <ac:chgData name="Jason Williams-Bew" userId="0bd25267-930c-46ed-b552-65d9a6ae6963" providerId="ADAL" clId="{376EF767-BBF3-402C-A223-D1F4E8AE51C6}" dt="2024-10-10T14:16:02.122" v="790" actId="165"/>
          <ac:spMkLst>
            <pc:docMk/>
            <pc:sldMk cId="1260664448" sldId="2143187566"/>
            <ac:spMk id="13" creationId="{00000000-0000-0000-0000-000000000000}"/>
          </ac:spMkLst>
        </pc:spChg>
        <pc:spChg chg="mod topLvl">
          <ac:chgData name="Jason Williams-Bew" userId="0bd25267-930c-46ed-b552-65d9a6ae6963" providerId="ADAL" clId="{376EF767-BBF3-402C-A223-D1F4E8AE51C6}" dt="2024-10-10T14:16:06.726" v="792" actId="165"/>
          <ac:spMkLst>
            <pc:docMk/>
            <pc:sldMk cId="1260664448" sldId="2143187566"/>
            <ac:spMk id="16" creationId="{00000000-0000-0000-0000-000000000000}"/>
          </ac:spMkLst>
        </pc:spChg>
        <pc:spChg chg="mod topLvl">
          <ac:chgData name="Jason Williams-Bew" userId="0bd25267-930c-46ed-b552-65d9a6ae6963" providerId="ADAL" clId="{376EF767-BBF3-402C-A223-D1F4E8AE51C6}" dt="2024-10-10T14:16:04.035" v="791" actId="165"/>
          <ac:spMkLst>
            <pc:docMk/>
            <pc:sldMk cId="1260664448" sldId="2143187566"/>
            <ac:spMk id="18" creationId="{00000000-0000-0000-0000-000000000000}"/>
          </ac:spMkLst>
        </pc:spChg>
        <pc:spChg chg="mod topLvl">
          <ac:chgData name="Jason Williams-Bew" userId="0bd25267-930c-46ed-b552-65d9a6ae6963" providerId="ADAL" clId="{376EF767-BBF3-402C-A223-D1F4E8AE51C6}" dt="2024-10-10T14:16:09.359" v="793" actId="165"/>
          <ac:spMkLst>
            <pc:docMk/>
            <pc:sldMk cId="1260664448" sldId="2143187566"/>
            <ac:spMk id="20" creationId="{00000000-0000-0000-0000-000000000000}"/>
          </ac:spMkLst>
        </pc:spChg>
        <pc:spChg chg="mod topLvl">
          <ac:chgData name="Jason Williams-Bew" userId="0bd25267-930c-46ed-b552-65d9a6ae6963" providerId="ADAL" clId="{376EF767-BBF3-402C-A223-D1F4E8AE51C6}" dt="2024-10-10T14:16:50.739" v="805" actId="255"/>
          <ac:spMkLst>
            <pc:docMk/>
            <pc:sldMk cId="1260664448" sldId="2143187566"/>
            <ac:spMk id="25" creationId="{613E8038-FC05-47C0-9525-38E5867A99EB}"/>
          </ac:spMkLst>
        </pc:spChg>
        <pc:spChg chg="mod topLvl">
          <ac:chgData name="Jason Williams-Bew" userId="0bd25267-930c-46ed-b552-65d9a6ae6963" providerId="ADAL" clId="{376EF767-BBF3-402C-A223-D1F4E8AE51C6}" dt="2024-10-10T14:16:50.739" v="805" actId="255"/>
          <ac:spMkLst>
            <pc:docMk/>
            <pc:sldMk cId="1260664448" sldId="2143187566"/>
            <ac:spMk id="26" creationId="{0481294E-5AD9-46AB-9C9F-C56CC3A794D8}"/>
          </ac:spMkLst>
        </pc:spChg>
        <pc:spChg chg="mod topLvl">
          <ac:chgData name="Jason Williams-Bew" userId="0bd25267-930c-46ed-b552-65d9a6ae6963" providerId="ADAL" clId="{376EF767-BBF3-402C-A223-D1F4E8AE51C6}" dt="2024-10-10T14:16:50.739" v="805" actId="255"/>
          <ac:spMkLst>
            <pc:docMk/>
            <pc:sldMk cId="1260664448" sldId="2143187566"/>
            <ac:spMk id="27" creationId="{684FB99F-63C7-4C69-A827-80EB6DF63D8A}"/>
          </ac:spMkLst>
        </pc:spChg>
        <pc:spChg chg="mod topLvl">
          <ac:chgData name="Jason Williams-Bew" userId="0bd25267-930c-46ed-b552-65d9a6ae6963" providerId="ADAL" clId="{376EF767-BBF3-402C-A223-D1F4E8AE51C6}" dt="2024-10-10T14:16:50.739" v="805" actId="255"/>
          <ac:spMkLst>
            <pc:docMk/>
            <pc:sldMk cId="1260664448" sldId="2143187566"/>
            <ac:spMk id="28" creationId="{1C389C82-EB65-4522-B3DF-F5D91A39F0AF}"/>
          </ac:spMkLst>
        </pc:spChg>
        <pc:grpChg chg="del">
          <ac:chgData name="Jason Williams-Bew" userId="0bd25267-930c-46ed-b552-65d9a6ae6963" providerId="ADAL" clId="{376EF767-BBF3-402C-A223-D1F4E8AE51C6}" dt="2024-10-10T14:16:09.359" v="793" actId="165"/>
          <ac:grpSpMkLst>
            <pc:docMk/>
            <pc:sldMk cId="1260664448" sldId="2143187566"/>
            <ac:grpSpMk id="29" creationId="{00000000-0000-0000-0000-000000000000}"/>
          </ac:grpSpMkLst>
        </pc:grpChg>
        <pc:grpChg chg="del">
          <ac:chgData name="Jason Williams-Bew" userId="0bd25267-930c-46ed-b552-65d9a6ae6963" providerId="ADAL" clId="{376EF767-BBF3-402C-A223-D1F4E8AE51C6}" dt="2024-10-10T14:16:04.035" v="791" actId="165"/>
          <ac:grpSpMkLst>
            <pc:docMk/>
            <pc:sldMk cId="1260664448" sldId="2143187566"/>
            <ac:grpSpMk id="30" creationId="{00000000-0000-0000-0000-000000000000}"/>
          </ac:grpSpMkLst>
        </pc:grpChg>
        <pc:grpChg chg="del">
          <ac:chgData name="Jason Williams-Bew" userId="0bd25267-930c-46ed-b552-65d9a6ae6963" providerId="ADAL" clId="{376EF767-BBF3-402C-A223-D1F4E8AE51C6}" dt="2024-10-10T14:16:06.726" v="792" actId="165"/>
          <ac:grpSpMkLst>
            <pc:docMk/>
            <pc:sldMk cId="1260664448" sldId="2143187566"/>
            <ac:grpSpMk id="31" creationId="{00000000-0000-0000-0000-000000000000}"/>
          </ac:grpSpMkLst>
        </pc:grpChg>
        <pc:grpChg chg="del">
          <ac:chgData name="Jason Williams-Bew" userId="0bd25267-930c-46ed-b552-65d9a6ae6963" providerId="ADAL" clId="{376EF767-BBF3-402C-A223-D1F4E8AE51C6}" dt="2024-10-10T14:16:02.122" v="790" actId="165"/>
          <ac:grpSpMkLst>
            <pc:docMk/>
            <pc:sldMk cId="1260664448" sldId="2143187566"/>
            <ac:grpSpMk id="32" creationId="{00000000-0000-0000-0000-000000000000}"/>
          </ac:grpSpMkLst>
        </pc:grpChg>
        <pc:picChg chg="mod topLvl">
          <ac:chgData name="Jason Williams-Bew" userId="0bd25267-930c-46ed-b552-65d9a6ae6963" providerId="ADAL" clId="{376EF767-BBF3-402C-A223-D1F4E8AE51C6}" dt="2024-10-10T14:16:02.122" v="790" actId="165"/>
          <ac:picMkLst>
            <pc:docMk/>
            <pc:sldMk cId="1260664448" sldId="2143187566"/>
            <ac:picMk id="14" creationId="{00000000-0000-0000-0000-000000000000}"/>
          </ac:picMkLst>
        </pc:picChg>
        <pc:picChg chg="mod topLvl">
          <ac:chgData name="Jason Williams-Bew" userId="0bd25267-930c-46ed-b552-65d9a6ae6963" providerId="ADAL" clId="{376EF767-BBF3-402C-A223-D1F4E8AE51C6}" dt="2024-10-10T14:16:02.122" v="790" actId="165"/>
          <ac:picMkLst>
            <pc:docMk/>
            <pc:sldMk cId="1260664448" sldId="2143187566"/>
            <ac:picMk id="15" creationId="{00000000-0000-0000-0000-000000000000}"/>
          </ac:picMkLst>
        </pc:picChg>
        <pc:picChg chg="mod topLvl">
          <ac:chgData name="Jason Williams-Bew" userId="0bd25267-930c-46ed-b552-65d9a6ae6963" providerId="ADAL" clId="{376EF767-BBF3-402C-A223-D1F4E8AE51C6}" dt="2024-10-10T14:16:06.726" v="792" actId="165"/>
          <ac:picMkLst>
            <pc:docMk/>
            <pc:sldMk cId="1260664448" sldId="2143187566"/>
            <ac:picMk id="17" creationId="{00000000-0000-0000-0000-000000000000}"/>
          </ac:picMkLst>
        </pc:picChg>
        <pc:picChg chg="mod topLvl">
          <ac:chgData name="Jason Williams-Bew" userId="0bd25267-930c-46ed-b552-65d9a6ae6963" providerId="ADAL" clId="{376EF767-BBF3-402C-A223-D1F4E8AE51C6}" dt="2024-10-10T14:16:04.035" v="791" actId="165"/>
          <ac:picMkLst>
            <pc:docMk/>
            <pc:sldMk cId="1260664448" sldId="2143187566"/>
            <ac:picMk id="19" creationId="{00000000-0000-0000-0000-000000000000}"/>
          </ac:picMkLst>
        </pc:picChg>
        <pc:picChg chg="mod topLvl">
          <ac:chgData name="Jason Williams-Bew" userId="0bd25267-930c-46ed-b552-65d9a6ae6963" providerId="ADAL" clId="{376EF767-BBF3-402C-A223-D1F4E8AE51C6}" dt="2024-10-10T14:16:09.359" v="793" actId="165"/>
          <ac:picMkLst>
            <pc:docMk/>
            <pc:sldMk cId="1260664448" sldId="2143187566"/>
            <ac:picMk id="21" creationId="{00000000-0000-0000-0000-000000000000}"/>
          </ac:picMkLst>
        </pc:picChg>
        <pc:picChg chg="mod topLvl">
          <ac:chgData name="Jason Williams-Bew" userId="0bd25267-930c-46ed-b552-65d9a6ae6963" providerId="ADAL" clId="{376EF767-BBF3-402C-A223-D1F4E8AE51C6}" dt="2024-10-10T14:16:06.726" v="792" actId="165"/>
          <ac:picMkLst>
            <pc:docMk/>
            <pc:sldMk cId="1260664448" sldId="2143187566"/>
            <ac:picMk id="22" creationId="{00000000-0000-0000-0000-000000000000}"/>
          </ac:picMkLst>
        </pc:picChg>
        <pc:picChg chg="mod topLvl">
          <ac:chgData name="Jason Williams-Bew" userId="0bd25267-930c-46ed-b552-65d9a6ae6963" providerId="ADAL" clId="{376EF767-BBF3-402C-A223-D1F4E8AE51C6}" dt="2024-10-10T14:16:04.035" v="791" actId="165"/>
          <ac:picMkLst>
            <pc:docMk/>
            <pc:sldMk cId="1260664448" sldId="2143187566"/>
            <ac:picMk id="23" creationId="{00000000-0000-0000-0000-000000000000}"/>
          </ac:picMkLst>
        </pc:picChg>
        <pc:picChg chg="mod topLvl">
          <ac:chgData name="Jason Williams-Bew" userId="0bd25267-930c-46ed-b552-65d9a6ae6963" providerId="ADAL" clId="{376EF767-BBF3-402C-A223-D1F4E8AE51C6}" dt="2024-10-10T14:16:09.359" v="793" actId="165"/>
          <ac:picMkLst>
            <pc:docMk/>
            <pc:sldMk cId="1260664448" sldId="2143187566"/>
            <ac:picMk id="24" creationId="{00000000-0000-0000-0000-000000000000}"/>
          </ac:picMkLst>
        </pc:picChg>
      </pc:sldChg>
      <pc:sldChg chg="modAnim">
        <pc:chgData name="Jason Williams-Bew" userId="0bd25267-930c-46ed-b552-65d9a6ae6963" providerId="ADAL" clId="{376EF767-BBF3-402C-A223-D1F4E8AE51C6}" dt="2024-10-10T13:39:14.322" v="700"/>
        <pc:sldMkLst>
          <pc:docMk/>
          <pc:sldMk cId="3019314837" sldId="2143187567"/>
        </pc:sldMkLst>
      </pc:sldChg>
      <pc:sldChg chg="addSp modSp mod modAnim">
        <pc:chgData name="Jason Williams-Bew" userId="0bd25267-930c-46ed-b552-65d9a6ae6963" providerId="ADAL" clId="{376EF767-BBF3-402C-A223-D1F4E8AE51C6}" dt="2024-10-10T14:15:14.945" v="789"/>
        <pc:sldMkLst>
          <pc:docMk/>
          <pc:sldMk cId="3788588137" sldId="2143187671"/>
        </pc:sldMkLst>
        <pc:spChg chg="mod">
          <ac:chgData name="Jason Williams-Bew" userId="0bd25267-930c-46ed-b552-65d9a6ae6963" providerId="ADAL" clId="{376EF767-BBF3-402C-A223-D1F4E8AE51C6}" dt="2024-10-10T14:15:05.781" v="787" actId="255"/>
          <ac:spMkLst>
            <pc:docMk/>
            <pc:sldMk cId="3788588137" sldId="2143187671"/>
            <ac:spMk id="9" creationId="{E667015E-412B-2630-02C5-077F8FD31AF1}"/>
          </ac:spMkLst>
        </pc:spChg>
        <pc:spChg chg="mod">
          <ac:chgData name="Jason Williams-Bew" userId="0bd25267-930c-46ed-b552-65d9a6ae6963" providerId="ADAL" clId="{376EF767-BBF3-402C-A223-D1F4E8AE51C6}" dt="2024-10-10T14:15:05.781" v="787" actId="255"/>
          <ac:spMkLst>
            <pc:docMk/>
            <pc:sldMk cId="3788588137" sldId="2143187671"/>
            <ac:spMk id="10" creationId="{EF0D36AF-01A9-0FBA-28DC-F3482A72F221}"/>
          </ac:spMkLst>
        </pc:spChg>
        <pc:spChg chg="mod">
          <ac:chgData name="Jason Williams-Bew" userId="0bd25267-930c-46ed-b552-65d9a6ae6963" providerId="ADAL" clId="{376EF767-BBF3-402C-A223-D1F4E8AE51C6}" dt="2024-10-10T14:15:05.781" v="787" actId="255"/>
          <ac:spMkLst>
            <pc:docMk/>
            <pc:sldMk cId="3788588137" sldId="2143187671"/>
            <ac:spMk id="11" creationId="{5B1B4C28-8B8A-063D-D2AB-514CFB966D87}"/>
          </ac:spMkLst>
        </pc:spChg>
        <pc:spChg chg="mod">
          <ac:chgData name="Jason Williams-Bew" userId="0bd25267-930c-46ed-b552-65d9a6ae6963" providerId="ADAL" clId="{376EF767-BBF3-402C-A223-D1F4E8AE51C6}" dt="2024-10-10T14:15:05.781" v="787" actId="255"/>
          <ac:spMkLst>
            <pc:docMk/>
            <pc:sldMk cId="3788588137" sldId="2143187671"/>
            <ac:spMk id="12" creationId="{9FF82C91-B3F4-5524-EA8A-1BB32BE0D628}"/>
          </ac:spMkLst>
        </pc:spChg>
        <pc:spChg chg="mod">
          <ac:chgData name="Jason Williams-Bew" userId="0bd25267-930c-46ed-b552-65d9a6ae6963" providerId="ADAL" clId="{376EF767-BBF3-402C-A223-D1F4E8AE51C6}" dt="2024-10-10T14:15:05.781" v="787" actId="255"/>
          <ac:spMkLst>
            <pc:docMk/>
            <pc:sldMk cId="3788588137" sldId="2143187671"/>
            <ac:spMk id="13" creationId="{8A53AE1A-0D5A-32BC-8E0B-B712AC5BB3AC}"/>
          </ac:spMkLst>
        </pc:spChg>
        <pc:spChg chg="mod">
          <ac:chgData name="Jason Williams-Bew" userId="0bd25267-930c-46ed-b552-65d9a6ae6963" providerId="ADAL" clId="{376EF767-BBF3-402C-A223-D1F4E8AE51C6}" dt="2024-10-10T14:15:05.781" v="787" actId="255"/>
          <ac:spMkLst>
            <pc:docMk/>
            <pc:sldMk cId="3788588137" sldId="2143187671"/>
            <ac:spMk id="14" creationId="{AC8BF823-33BE-ABFD-39D9-CEEEE68FA8CF}"/>
          </ac:spMkLst>
        </pc:spChg>
        <pc:spChg chg="mod">
          <ac:chgData name="Jason Williams-Bew" userId="0bd25267-930c-46ed-b552-65d9a6ae6963" providerId="ADAL" clId="{376EF767-BBF3-402C-A223-D1F4E8AE51C6}" dt="2024-10-10T14:15:05.781" v="787" actId="255"/>
          <ac:spMkLst>
            <pc:docMk/>
            <pc:sldMk cId="3788588137" sldId="2143187671"/>
            <ac:spMk id="22" creationId="{6EE44F35-ABE3-92A0-05F8-9A1876DA0C19}"/>
          </ac:spMkLst>
        </pc:spChg>
        <pc:spChg chg="mod">
          <ac:chgData name="Jason Williams-Bew" userId="0bd25267-930c-46ed-b552-65d9a6ae6963" providerId="ADAL" clId="{376EF767-BBF3-402C-A223-D1F4E8AE51C6}" dt="2024-10-10T14:15:05.781" v="787" actId="255"/>
          <ac:spMkLst>
            <pc:docMk/>
            <pc:sldMk cId="3788588137" sldId="2143187671"/>
            <ac:spMk id="23" creationId="{A3B0DB35-9DF4-138E-6BF4-D06376AF49F9}"/>
          </ac:spMkLst>
        </pc:spChg>
        <pc:spChg chg="mod">
          <ac:chgData name="Jason Williams-Bew" userId="0bd25267-930c-46ed-b552-65d9a6ae6963" providerId="ADAL" clId="{376EF767-BBF3-402C-A223-D1F4E8AE51C6}" dt="2024-10-10T14:15:05.781" v="787" actId="255"/>
          <ac:spMkLst>
            <pc:docMk/>
            <pc:sldMk cId="3788588137" sldId="2143187671"/>
            <ac:spMk id="25" creationId="{E268F9D8-4988-86D6-1ACC-819A2A1A4569}"/>
          </ac:spMkLst>
        </pc:spChg>
        <pc:spChg chg="mod">
          <ac:chgData name="Jason Williams-Bew" userId="0bd25267-930c-46ed-b552-65d9a6ae6963" providerId="ADAL" clId="{376EF767-BBF3-402C-A223-D1F4E8AE51C6}" dt="2024-10-10T14:15:05.781" v="787" actId="255"/>
          <ac:spMkLst>
            <pc:docMk/>
            <pc:sldMk cId="3788588137" sldId="2143187671"/>
            <ac:spMk id="27" creationId="{3B86237C-117A-FDA4-CF47-4BA519CF7554}"/>
          </ac:spMkLst>
        </pc:spChg>
        <pc:grpChg chg="add mod">
          <ac:chgData name="Jason Williams-Bew" userId="0bd25267-930c-46ed-b552-65d9a6ae6963" providerId="ADAL" clId="{376EF767-BBF3-402C-A223-D1F4E8AE51C6}" dt="2024-10-10T14:15:05.781" v="787" actId="255"/>
          <ac:grpSpMkLst>
            <pc:docMk/>
            <pc:sldMk cId="3788588137" sldId="2143187671"/>
            <ac:grpSpMk id="2" creationId="{50F02B23-FC3A-78E9-9977-B1E56E01EC64}"/>
          </ac:grpSpMkLst>
        </pc:grpChg>
        <pc:grpChg chg="mod">
          <ac:chgData name="Jason Williams-Bew" userId="0bd25267-930c-46ed-b552-65d9a6ae6963" providerId="ADAL" clId="{376EF767-BBF3-402C-A223-D1F4E8AE51C6}" dt="2024-10-10T14:15:05.781" v="787" actId="255"/>
          <ac:grpSpMkLst>
            <pc:docMk/>
            <pc:sldMk cId="3788588137" sldId="2143187671"/>
            <ac:grpSpMk id="15" creationId="{23E0219A-33FC-FFBA-9C7A-4C179AC82596}"/>
          </ac:grpSpMkLst>
        </pc:grpChg>
        <pc:grpChg chg="mod">
          <ac:chgData name="Jason Williams-Bew" userId="0bd25267-930c-46ed-b552-65d9a6ae6963" providerId="ADAL" clId="{376EF767-BBF3-402C-A223-D1F4E8AE51C6}" dt="2024-10-10T14:15:05.781" v="787" actId="255"/>
          <ac:grpSpMkLst>
            <pc:docMk/>
            <pc:sldMk cId="3788588137" sldId="2143187671"/>
            <ac:grpSpMk id="16" creationId="{3463746A-E374-1338-CCB2-8608D1F44F8C}"/>
          </ac:grpSpMkLst>
        </pc:grpChg>
        <pc:grpChg chg="mod">
          <ac:chgData name="Jason Williams-Bew" userId="0bd25267-930c-46ed-b552-65d9a6ae6963" providerId="ADAL" clId="{376EF767-BBF3-402C-A223-D1F4E8AE51C6}" dt="2024-10-10T14:15:05.781" v="787" actId="255"/>
          <ac:grpSpMkLst>
            <pc:docMk/>
            <pc:sldMk cId="3788588137" sldId="2143187671"/>
            <ac:grpSpMk id="17" creationId="{5C0AE010-9B9D-9B78-F7EB-C4B2AAE670EA}"/>
          </ac:grpSpMkLst>
        </pc:grpChg>
        <pc:grpChg chg="mod">
          <ac:chgData name="Jason Williams-Bew" userId="0bd25267-930c-46ed-b552-65d9a6ae6963" providerId="ADAL" clId="{376EF767-BBF3-402C-A223-D1F4E8AE51C6}" dt="2024-10-10T14:15:05.781" v="787" actId="255"/>
          <ac:grpSpMkLst>
            <pc:docMk/>
            <pc:sldMk cId="3788588137" sldId="2143187671"/>
            <ac:grpSpMk id="18" creationId="{2E2AAA92-FAE0-2004-30C5-FB9CC3EBE0E6}"/>
          </ac:grpSpMkLst>
        </pc:grpChg>
        <pc:grpChg chg="mod">
          <ac:chgData name="Jason Williams-Bew" userId="0bd25267-930c-46ed-b552-65d9a6ae6963" providerId="ADAL" clId="{376EF767-BBF3-402C-A223-D1F4E8AE51C6}" dt="2024-10-10T14:15:05.781" v="787" actId="255"/>
          <ac:grpSpMkLst>
            <pc:docMk/>
            <pc:sldMk cId="3788588137" sldId="2143187671"/>
            <ac:grpSpMk id="19" creationId="{016EBF8C-E1D4-F0EB-23AE-425710065C78}"/>
          </ac:grpSpMkLst>
        </pc:grpChg>
        <pc:grpChg chg="mod">
          <ac:chgData name="Jason Williams-Bew" userId="0bd25267-930c-46ed-b552-65d9a6ae6963" providerId="ADAL" clId="{376EF767-BBF3-402C-A223-D1F4E8AE51C6}" dt="2024-10-10T14:15:05.781" v="787" actId="255"/>
          <ac:grpSpMkLst>
            <pc:docMk/>
            <pc:sldMk cId="3788588137" sldId="2143187671"/>
            <ac:grpSpMk id="20" creationId="{AFC8F3BD-220E-2094-6F48-1F95AA52A6E8}"/>
          </ac:grpSpMkLst>
        </pc:grpChg>
        <pc:picChg chg="mod">
          <ac:chgData name="Jason Williams-Bew" userId="0bd25267-930c-46ed-b552-65d9a6ae6963" providerId="ADAL" clId="{376EF767-BBF3-402C-A223-D1F4E8AE51C6}" dt="2024-10-10T14:15:05.781" v="787" actId="255"/>
          <ac:picMkLst>
            <pc:docMk/>
            <pc:sldMk cId="3788588137" sldId="2143187671"/>
            <ac:picMk id="3" creationId="{72C38E25-E14C-3429-5195-915058134391}"/>
          </ac:picMkLst>
        </pc:picChg>
        <pc:picChg chg="mod">
          <ac:chgData name="Jason Williams-Bew" userId="0bd25267-930c-46ed-b552-65d9a6ae6963" providerId="ADAL" clId="{376EF767-BBF3-402C-A223-D1F4E8AE51C6}" dt="2024-10-10T14:15:05.781" v="787" actId="255"/>
          <ac:picMkLst>
            <pc:docMk/>
            <pc:sldMk cId="3788588137" sldId="2143187671"/>
            <ac:picMk id="4" creationId="{D340F706-61DD-672C-D4E4-0FEFA4E4F8A0}"/>
          </ac:picMkLst>
        </pc:picChg>
        <pc:picChg chg="mod">
          <ac:chgData name="Jason Williams-Bew" userId="0bd25267-930c-46ed-b552-65d9a6ae6963" providerId="ADAL" clId="{376EF767-BBF3-402C-A223-D1F4E8AE51C6}" dt="2024-10-10T14:15:05.781" v="787" actId="255"/>
          <ac:picMkLst>
            <pc:docMk/>
            <pc:sldMk cId="3788588137" sldId="2143187671"/>
            <ac:picMk id="5" creationId="{F273AB48-2086-E3EB-243D-2C77678041E3}"/>
          </ac:picMkLst>
        </pc:picChg>
        <pc:picChg chg="mod">
          <ac:chgData name="Jason Williams-Bew" userId="0bd25267-930c-46ed-b552-65d9a6ae6963" providerId="ADAL" clId="{376EF767-BBF3-402C-A223-D1F4E8AE51C6}" dt="2024-10-10T14:15:05.781" v="787" actId="255"/>
          <ac:picMkLst>
            <pc:docMk/>
            <pc:sldMk cId="3788588137" sldId="2143187671"/>
            <ac:picMk id="6" creationId="{1F8D739B-E97D-167C-3C09-94C344AC67E6}"/>
          </ac:picMkLst>
        </pc:picChg>
        <pc:picChg chg="mod">
          <ac:chgData name="Jason Williams-Bew" userId="0bd25267-930c-46ed-b552-65d9a6ae6963" providerId="ADAL" clId="{376EF767-BBF3-402C-A223-D1F4E8AE51C6}" dt="2024-10-10T14:15:05.781" v="787" actId="255"/>
          <ac:picMkLst>
            <pc:docMk/>
            <pc:sldMk cId="3788588137" sldId="2143187671"/>
            <ac:picMk id="7" creationId="{9C188A5B-EA77-11C8-D586-673C24BA0011}"/>
          </ac:picMkLst>
        </pc:picChg>
        <pc:picChg chg="mod">
          <ac:chgData name="Jason Williams-Bew" userId="0bd25267-930c-46ed-b552-65d9a6ae6963" providerId="ADAL" clId="{376EF767-BBF3-402C-A223-D1F4E8AE51C6}" dt="2024-10-10T14:15:05.781" v="787" actId="255"/>
          <ac:picMkLst>
            <pc:docMk/>
            <pc:sldMk cId="3788588137" sldId="2143187671"/>
            <ac:picMk id="8" creationId="{5557430E-DEFF-9C26-E44A-7B150F1A4E2E}"/>
          </ac:picMkLst>
        </pc:picChg>
        <pc:picChg chg="mod">
          <ac:chgData name="Jason Williams-Bew" userId="0bd25267-930c-46ed-b552-65d9a6ae6963" providerId="ADAL" clId="{376EF767-BBF3-402C-A223-D1F4E8AE51C6}" dt="2024-10-10T14:15:05.781" v="787" actId="255"/>
          <ac:picMkLst>
            <pc:docMk/>
            <pc:sldMk cId="3788588137" sldId="2143187671"/>
            <ac:picMk id="21" creationId="{FD3FA930-4C45-102C-0412-CE870F0066D9}"/>
          </ac:picMkLst>
        </pc:picChg>
        <pc:picChg chg="mod">
          <ac:chgData name="Jason Williams-Bew" userId="0bd25267-930c-46ed-b552-65d9a6ae6963" providerId="ADAL" clId="{376EF767-BBF3-402C-A223-D1F4E8AE51C6}" dt="2024-10-10T14:15:05.781" v="787" actId="255"/>
          <ac:picMkLst>
            <pc:docMk/>
            <pc:sldMk cId="3788588137" sldId="2143187671"/>
            <ac:picMk id="24" creationId="{56C53C99-D224-3238-3B7C-AA60F83E9A49}"/>
          </ac:picMkLst>
        </pc:picChg>
        <pc:picChg chg="mod">
          <ac:chgData name="Jason Williams-Bew" userId="0bd25267-930c-46ed-b552-65d9a6ae6963" providerId="ADAL" clId="{376EF767-BBF3-402C-A223-D1F4E8AE51C6}" dt="2024-10-10T14:15:05.781" v="787" actId="255"/>
          <ac:picMkLst>
            <pc:docMk/>
            <pc:sldMk cId="3788588137" sldId="2143187671"/>
            <ac:picMk id="26" creationId="{FC6E45FD-6DB2-F706-F9F5-9EF208D12AA5}"/>
          </ac:picMkLst>
        </pc:picChg>
      </pc:sldChg>
      <pc:sldChg chg="modSp mod modAnim">
        <pc:chgData name="Jason Williams-Bew" userId="0bd25267-930c-46ed-b552-65d9a6ae6963" providerId="ADAL" clId="{376EF767-BBF3-402C-A223-D1F4E8AE51C6}" dt="2024-10-10T13:38:59.351" v="699"/>
        <pc:sldMkLst>
          <pc:docMk/>
          <pc:sldMk cId="898451629" sldId="2147469717"/>
        </pc:sldMkLst>
        <pc:spChg chg="mod">
          <ac:chgData name="Jason Williams-Bew" userId="0bd25267-930c-46ed-b552-65d9a6ae6963" providerId="ADAL" clId="{376EF767-BBF3-402C-A223-D1F4E8AE51C6}" dt="2024-10-10T13:38:52.921" v="697" actId="20577"/>
          <ac:spMkLst>
            <pc:docMk/>
            <pc:sldMk cId="898451629" sldId="2147469717"/>
            <ac:spMk id="3" creationId="{1759CB3E-104B-45E0-4FD5-B6ACE915830C}"/>
          </ac:spMkLst>
        </pc:spChg>
      </pc:sldChg>
      <pc:sldChg chg="addSp delSp modSp mod modAnim">
        <pc:chgData name="Jason Williams-Bew" userId="0bd25267-930c-46ed-b552-65d9a6ae6963" providerId="ADAL" clId="{376EF767-BBF3-402C-A223-D1F4E8AE51C6}" dt="2024-10-10T14:13:42.411" v="786"/>
        <pc:sldMkLst>
          <pc:docMk/>
          <pc:sldMk cId="3460280606" sldId="2147469751"/>
        </pc:sldMkLst>
        <pc:spChg chg="del mod">
          <ac:chgData name="Jason Williams-Bew" userId="0bd25267-930c-46ed-b552-65d9a6ae6963" providerId="ADAL" clId="{376EF767-BBF3-402C-A223-D1F4E8AE51C6}" dt="2024-10-10T14:10:36.561" v="735" actId="478"/>
          <ac:spMkLst>
            <pc:docMk/>
            <pc:sldMk cId="3460280606" sldId="2147469751"/>
            <ac:spMk id="4" creationId="{E2E91F64-592B-2EDA-CF82-841A8431FFBA}"/>
          </ac:spMkLst>
        </pc:spChg>
        <pc:spChg chg="del mod">
          <ac:chgData name="Jason Williams-Bew" userId="0bd25267-930c-46ed-b552-65d9a6ae6963" providerId="ADAL" clId="{376EF767-BBF3-402C-A223-D1F4E8AE51C6}" dt="2024-10-10T14:10:21.169" v="727" actId="478"/>
          <ac:spMkLst>
            <pc:docMk/>
            <pc:sldMk cId="3460280606" sldId="2147469751"/>
            <ac:spMk id="5" creationId="{0132495C-3795-A68E-0A0B-3D4DD8DE08F7}"/>
          </ac:spMkLst>
        </pc:spChg>
        <pc:spChg chg="del mod">
          <ac:chgData name="Jason Williams-Bew" userId="0bd25267-930c-46ed-b552-65d9a6ae6963" providerId="ADAL" clId="{376EF767-BBF3-402C-A223-D1F4E8AE51C6}" dt="2024-10-10T14:10:29.378" v="731" actId="478"/>
          <ac:spMkLst>
            <pc:docMk/>
            <pc:sldMk cId="3460280606" sldId="2147469751"/>
            <ac:spMk id="6" creationId="{A2E03F78-562A-AF75-6A5F-8FB8827D1055}"/>
          </ac:spMkLst>
        </pc:spChg>
        <pc:spChg chg="del mod">
          <ac:chgData name="Jason Williams-Bew" userId="0bd25267-930c-46ed-b552-65d9a6ae6963" providerId="ADAL" clId="{376EF767-BBF3-402C-A223-D1F4E8AE51C6}" dt="2024-10-10T14:10:06.353" v="723" actId="478"/>
          <ac:spMkLst>
            <pc:docMk/>
            <pc:sldMk cId="3460280606" sldId="2147469751"/>
            <ac:spMk id="7" creationId="{27937A2D-702D-FA8F-5679-3EAF298C4EE4}"/>
          </ac:spMkLst>
        </pc:spChg>
        <pc:spChg chg="del mod">
          <ac:chgData name="Jason Williams-Bew" userId="0bd25267-930c-46ed-b552-65d9a6ae6963" providerId="ADAL" clId="{376EF767-BBF3-402C-A223-D1F4E8AE51C6}" dt="2024-10-10T14:10:45.258" v="739" actId="478"/>
          <ac:spMkLst>
            <pc:docMk/>
            <pc:sldMk cId="3460280606" sldId="2147469751"/>
            <ac:spMk id="8" creationId="{6CAD64A1-CCAE-6AAD-7AB3-E29D3517F64D}"/>
          </ac:spMkLst>
        </pc:spChg>
        <pc:spChg chg="del mod">
          <ac:chgData name="Jason Williams-Bew" userId="0bd25267-930c-46ed-b552-65d9a6ae6963" providerId="ADAL" clId="{376EF767-BBF3-402C-A223-D1F4E8AE51C6}" dt="2024-10-10T14:11:51.235" v="743" actId="478"/>
          <ac:spMkLst>
            <pc:docMk/>
            <pc:sldMk cId="3460280606" sldId="2147469751"/>
            <ac:spMk id="10" creationId="{B27A892D-6A81-9377-75C8-6B25633A4523}"/>
          </ac:spMkLst>
        </pc:spChg>
        <pc:spChg chg="mod">
          <ac:chgData name="Jason Williams-Bew" userId="0bd25267-930c-46ed-b552-65d9a6ae6963" providerId="ADAL" clId="{376EF767-BBF3-402C-A223-D1F4E8AE51C6}" dt="2024-10-10T14:13:05.340" v="776" actId="164"/>
          <ac:spMkLst>
            <pc:docMk/>
            <pc:sldMk cId="3460280606" sldId="2147469751"/>
            <ac:spMk id="14" creationId="{00000000-0000-0000-0000-000000000000}"/>
          </ac:spMkLst>
        </pc:spChg>
        <pc:spChg chg="mod">
          <ac:chgData name="Jason Williams-Bew" userId="0bd25267-930c-46ed-b552-65d9a6ae6963" providerId="ADAL" clId="{376EF767-BBF3-402C-A223-D1F4E8AE51C6}" dt="2024-10-10T14:13:03.765" v="775" actId="164"/>
          <ac:spMkLst>
            <pc:docMk/>
            <pc:sldMk cId="3460280606" sldId="2147469751"/>
            <ac:spMk id="15" creationId="{00000000-0000-0000-0000-000000000000}"/>
          </ac:spMkLst>
        </pc:spChg>
        <pc:spChg chg="mod">
          <ac:chgData name="Jason Williams-Bew" userId="0bd25267-930c-46ed-b552-65d9a6ae6963" providerId="ADAL" clId="{376EF767-BBF3-402C-A223-D1F4E8AE51C6}" dt="2024-10-10T14:12:56.953" v="774" actId="164"/>
          <ac:spMkLst>
            <pc:docMk/>
            <pc:sldMk cId="3460280606" sldId="2147469751"/>
            <ac:spMk id="16" creationId="{00000000-0000-0000-0000-000000000000}"/>
          </ac:spMkLst>
        </pc:spChg>
        <pc:spChg chg="mod">
          <ac:chgData name="Jason Williams-Bew" userId="0bd25267-930c-46ed-b552-65d9a6ae6963" providerId="ADAL" clId="{376EF767-BBF3-402C-A223-D1F4E8AE51C6}" dt="2024-10-10T14:12:55.263" v="773" actId="164"/>
          <ac:spMkLst>
            <pc:docMk/>
            <pc:sldMk cId="3460280606" sldId="2147469751"/>
            <ac:spMk id="19" creationId="{00000000-0000-0000-0000-000000000000}"/>
          </ac:spMkLst>
        </pc:spChg>
        <pc:spChg chg="mod">
          <ac:chgData name="Jason Williams-Bew" userId="0bd25267-930c-46ed-b552-65d9a6ae6963" providerId="ADAL" clId="{376EF767-BBF3-402C-A223-D1F4E8AE51C6}" dt="2024-10-10T14:12:53.432" v="772" actId="164"/>
          <ac:spMkLst>
            <pc:docMk/>
            <pc:sldMk cId="3460280606" sldId="2147469751"/>
            <ac:spMk id="20" creationId="{00000000-0000-0000-0000-000000000000}"/>
          </ac:spMkLst>
        </pc:spChg>
        <pc:spChg chg="mod">
          <ac:chgData name="Jason Williams-Bew" userId="0bd25267-930c-46ed-b552-65d9a6ae6963" providerId="ADAL" clId="{376EF767-BBF3-402C-A223-D1F4E8AE51C6}" dt="2024-10-10T14:12:51.773" v="771" actId="164"/>
          <ac:spMkLst>
            <pc:docMk/>
            <pc:sldMk cId="3460280606" sldId="2147469751"/>
            <ac:spMk id="21" creationId="{00000000-0000-0000-0000-000000000000}"/>
          </ac:spMkLst>
        </pc:spChg>
        <pc:grpChg chg="add mod">
          <ac:chgData name="Jason Williams-Bew" userId="0bd25267-930c-46ed-b552-65d9a6ae6963" providerId="ADAL" clId="{376EF767-BBF3-402C-A223-D1F4E8AE51C6}" dt="2024-10-10T14:12:51.773" v="771" actId="164"/>
          <ac:grpSpMkLst>
            <pc:docMk/>
            <pc:sldMk cId="3460280606" sldId="2147469751"/>
            <ac:grpSpMk id="3" creationId="{0E4EAABE-9C06-83CF-F9D5-4488987CDC90}"/>
          </ac:grpSpMkLst>
        </pc:grpChg>
        <pc:grpChg chg="add mod">
          <ac:chgData name="Jason Williams-Bew" userId="0bd25267-930c-46ed-b552-65d9a6ae6963" providerId="ADAL" clId="{376EF767-BBF3-402C-A223-D1F4E8AE51C6}" dt="2024-10-10T14:12:53.432" v="772" actId="164"/>
          <ac:grpSpMkLst>
            <pc:docMk/>
            <pc:sldMk cId="3460280606" sldId="2147469751"/>
            <ac:grpSpMk id="12" creationId="{0541A3CC-A6C0-A49D-8EA4-83B560708AEF}"/>
          </ac:grpSpMkLst>
        </pc:grpChg>
        <pc:grpChg chg="add mod">
          <ac:chgData name="Jason Williams-Bew" userId="0bd25267-930c-46ed-b552-65d9a6ae6963" providerId="ADAL" clId="{376EF767-BBF3-402C-A223-D1F4E8AE51C6}" dt="2024-10-10T14:12:55.263" v="773" actId="164"/>
          <ac:grpSpMkLst>
            <pc:docMk/>
            <pc:sldMk cId="3460280606" sldId="2147469751"/>
            <ac:grpSpMk id="13" creationId="{98677178-08C0-5E8F-1074-C3D20AF155F0}"/>
          </ac:grpSpMkLst>
        </pc:grpChg>
        <pc:grpChg chg="add mod">
          <ac:chgData name="Jason Williams-Bew" userId="0bd25267-930c-46ed-b552-65d9a6ae6963" providerId="ADAL" clId="{376EF767-BBF3-402C-A223-D1F4E8AE51C6}" dt="2024-10-10T14:12:56.953" v="774" actId="164"/>
          <ac:grpSpMkLst>
            <pc:docMk/>
            <pc:sldMk cId="3460280606" sldId="2147469751"/>
            <ac:grpSpMk id="17" creationId="{253220BA-61C5-F74E-D751-E3AF076DAA5A}"/>
          </ac:grpSpMkLst>
        </pc:grpChg>
        <pc:grpChg chg="add mod">
          <ac:chgData name="Jason Williams-Bew" userId="0bd25267-930c-46ed-b552-65d9a6ae6963" providerId="ADAL" clId="{376EF767-BBF3-402C-A223-D1F4E8AE51C6}" dt="2024-10-10T14:13:03.765" v="775" actId="164"/>
          <ac:grpSpMkLst>
            <pc:docMk/>
            <pc:sldMk cId="3460280606" sldId="2147469751"/>
            <ac:grpSpMk id="18" creationId="{A2C90CEE-3DF9-BAAF-5DBF-99596BB53C77}"/>
          </ac:grpSpMkLst>
        </pc:grpChg>
        <pc:grpChg chg="add mod">
          <ac:chgData name="Jason Williams-Bew" userId="0bd25267-930c-46ed-b552-65d9a6ae6963" providerId="ADAL" clId="{376EF767-BBF3-402C-A223-D1F4E8AE51C6}" dt="2024-10-10T14:13:05.340" v="776" actId="164"/>
          <ac:grpSpMkLst>
            <pc:docMk/>
            <pc:sldMk cId="3460280606" sldId="2147469751"/>
            <ac:grpSpMk id="22" creationId="{286BEF08-2945-4C72-A311-2F82922CDB1D}"/>
          </ac:grpSpMkLst>
        </pc:grpChg>
        <pc:grpChg chg="mod">
          <ac:chgData name="Jason Williams-Bew" userId="0bd25267-930c-46ed-b552-65d9a6ae6963" providerId="ADAL" clId="{376EF767-BBF3-402C-A223-D1F4E8AE51C6}" dt="2024-10-10T14:13:05.340" v="776" actId="164"/>
          <ac:grpSpMkLst>
            <pc:docMk/>
            <pc:sldMk cId="3460280606" sldId="2147469751"/>
            <ac:grpSpMk id="76" creationId="{00000000-0000-0000-0000-000000000000}"/>
          </ac:grpSpMkLst>
        </pc:grpChg>
        <pc:grpChg chg="mod">
          <ac:chgData name="Jason Williams-Bew" userId="0bd25267-930c-46ed-b552-65d9a6ae6963" providerId="ADAL" clId="{376EF767-BBF3-402C-A223-D1F4E8AE51C6}" dt="2024-10-10T14:13:03.765" v="775" actId="164"/>
          <ac:grpSpMkLst>
            <pc:docMk/>
            <pc:sldMk cId="3460280606" sldId="2147469751"/>
            <ac:grpSpMk id="77" creationId="{00000000-0000-0000-0000-000000000000}"/>
          </ac:grpSpMkLst>
        </pc:grpChg>
        <pc:grpChg chg="mod">
          <ac:chgData name="Jason Williams-Bew" userId="0bd25267-930c-46ed-b552-65d9a6ae6963" providerId="ADAL" clId="{376EF767-BBF3-402C-A223-D1F4E8AE51C6}" dt="2024-10-10T14:12:56.953" v="774" actId="164"/>
          <ac:grpSpMkLst>
            <pc:docMk/>
            <pc:sldMk cId="3460280606" sldId="2147469751"/>
            <ac:grpSpMk id="78" creationId="{00000000-0000-0000-0000-000000000000}"/>
          </ac:grpSpMkLst>
        </pc:grpChg>
        <pc:grpChg chg="mod">
          <ac:chgData name="Jason Williams-Bew" userId="0bd25267-930c-46ed-b552-65d9a6ae6963" providerId="ADAL" clId="{376EF767-BBF3-402C-A223-D1F4E8AE51C6}" dt="2024-10-10T14:12:55.263" v="773" actId="164"/>
          <ac:grpSpMkLst>
            <pc:docMk/>
            <pc:sldMk cId="3460280606" sldId="2147469751"/>
            <ac:grpSpMk id="79" creationId="{00000000-0000-0000-0000-000000000000}"/>
          </ac:grpSpMkLst>
        </pc:grpChg>
        <pc:grpChg chg="mod">
          <ac:chgData name="Jason Williams-Bew" userId="0bd25267-930c-46ed-b552-65d9a6ae6963" providerId="ADAL" clId="{376EF767-BBF3-402C-A223-D1F4E8AE51C6}" dt="2024-10-10T14:12:53.432" v="772" actId="164"/>
          <ac:grpSpMkLst>
            <pc:docMk/>
            <pc:sldMk cId="3460280606" sldId="2147469751"/>
            <ac:grpSpMk id="80" creationId="{00000000-0000-0000-0000-000000000000}"/>
          </ac:grpSpMkLst>
        </pc:grpChg>
        <pc:grpChg chg="mod">
          <ac:chgData name="Jason Williams-Bew" userId="0bd25267-930c-46ed-b552-65d9a6ae6963" providerId="ADAL" clId="{376EF767-BBF3-402C-A223-D1F4E8AE51C6}" dt="2024-10-10T14:12:51.773" v="771" actId="164"/>
          <ac:grpSpMkLst>
            <pc:docMk/>
            <pc:sldMk cId="3460280606" sldId="2147469751"/>
            <ac:grpSpMk id="81" creationId="{00000000-0000-0000-0000-000000000000}"/>
          </ac:grpSpMkLst>
        </pc:grpChg>
      </pc:sldChg>
      <pc:sldChg chg="addSp delSp modSp mod delAnim modAnim">
        <pc:chgData name="Jason Williams-Bew" userId="0bd25267-930c-46ed-b552-65d9a6ae6963" providerId="ADAL" clId="{376EF767-BBF3-402C-A223-D1F4E8AE51C6}" dt="2024-10-10T13:53:26.652" v="716" actId="14100"/>
        <pc:sldMkLst>
          <pc:docMk/>
          <pc:sldMk cId="2686221234" sldId="2147469752"/>
        </pc:sldMkLst>
        <pc:spChg chg="mod">
          <ac:chgData name="Jason Williams-Bew" userId="0bd25267-930c-46ed-b552-65d9a6ae6963" providerId="ADAL" clId="{376EF767-BBF3-402C-A223-D1F4E8AE51C6}" dt="2024-10-10T13:53:26.652" v="716" actId="14100"/>
          <ac:spMkLst>
            <pc:docMk/>
            <pc:sldMk cId="2686221234" sldId="2147469752"/>
            <ac:spMk id="2" creationId="{27F07FE3-02F6-B503-48D7-54D7849C3C4A}"/>
          </ac:spMkLst>
        </pc:spChg>
        <pc:spChg chg="add mod">
          <ac:chgData name="Jason Williams-Bew" userId="0bd25267-930c-46ed-b552-65d9a6ae6963" providerId="ADAL" clId="{376EF767-BBF3-402C-A223-D1F4E8AE51C6}" dt="2024-10-10T13:41:04.265" v="710" actId="14100"/>
          <ac:spMkLst>
            <pc:docMk/>
            <pc:sldMk cId="2686221234" sldId="2147469752"/>
            <ac:spMk id="3" creationId="{623C7BB0-C1FB-40DE-07AA-E91689F39765}"/>
          </ac:spMkLst>
        </pc:spChg>
        <pc:spChg chg="del">
          <ac:chgData name="Jason Williams-Bew" userId="0bd25267-930c-46ed-b552-65d9a6ae6963" providerId="ADAL" clId="{376EF767-BBF3-402C-A223-D1F4E8AE51C6}" dt="2024-10-10T13:40:56.365" v="707" actId="478"/>
          <ac:spMkLst>
            <pc:docMk/>
            <pc:sldMk cId="2686221234" sldId="2147469752"/>
            <ac:spMk id="4" creationId="{D6C537D9-918D-1BCB-5137-D7DDD841E420}"/>
          </ac:spMkLst>
        </pc:spChg>
        <pc:picChg chg="mod">
          <ac:chgData name="Jason Williams-Bew" userId="0bd25267-930c-46ed-b552-65d9a6ae6963" providerId="ADAL" clId="{376EF767-BBF3-402C-A223-D1F4E8AE51C6}" dt="2024-10-10T13:52:33.617" v="715" actId="1038"/>
          <ac:picMkLst>
            <pc:docMk/>
            <pc:sldMk cId="2686221234" sldId="2147469752"/>
            <ac:picMk id="6" creationId="{C8134B4D-86C3-6C4A-95EC-51682977FD25}"/>
          </ac:picMkLst>
        </pc:picChg>
      </pc:sldChg>
      <pc:sldChg chg="modSp del mod">
        <pc:chgData name="Jason Williams-Bew" userId="0bd25267-930c-46ed-b552-65d9a6ae6963" providerId="ADAL" clId="{376EF767-BBF3-402C-A223-D1F4E8AE51C6}" dt="2024-10-10T12:27:54.439" v="284" actId="47"/>
        <pc:sldMkLst>
          <pc:docMk/>
          <pc:sldMk cId="3275278552" sldId="2147469755"/>
        </pc:sldMkLst>
        <pc:picChg chg="mod">
          <ac:chgData name="Jason Williams-Bew" userId="0bd25267-930c-46ed-b552-65d9a6ae6963" providerId="ADAL" clId="{376EF767-BBF3-402C-A223-D1F4E8AE51C6}" dt="2024-10-10T10:57:45.532" v="3" actId="1076"/>
          <ac:picMkLst>
            <pc:docMk/>
            <pc:sldMk cId="3275278552" sldId="2147469755"/>
            <ac:picMk id="6" creationId="{5899E342-642F-2A9C-1B84-CC247C2BCB17}"/>
          </ac:picMkLst>
        </pc:picChg>
        <pc:picChg chg="mod">
          <ac:chgData name="Jason Williams-Bew" userId="0bd25267-930c-46ed-b552-65d9a6ae6963" providerId="ADAL" clId="{376EF767-BBF3-402C-A223-D1F4E8AE51C6}" dt="2024-10-10T10:57:42.812" v="1" actId="1076"/>
          <ac:picMkLst>
            <pc:docMk/>
            <pc:sldMk cId="3275278552" sldId="2147469755"/>
            <ac:picMk id="15" creationId="{A25F473B-7197-C864-94F8-87B0A3E3DFF5}"/>
          </ac:picMkLst>
        </pc:picChg>
      </pc:sldChg>
      <pc:sldChg chg="del">
        <pc:chgData name="Jason Williams-Bew" userId="0bd25267-930c-46ed-b552-65d9a6ae6963" providerId="ADAL" clId="{376EF767-BBF3-402C-A223-D1F4E8AE51C6}" dt="2024-10-10T13:05:19.749" v="397" actId="47"/>
        <pc:sldMkLst>
          <pc:docMk/>
          <pc:sldMk cId="2805979849" sldId="2147469757"/>
        </pc:sldMkLst>
      </pc:sldChg>
      <pc:sldChg chg="del">
        <pc:chgData name="Jason Williams-Bew" userId="0bd25267-930c-46ed-b552-65d9a6ae6963" providerId="ADAL" clId="{376EF767-BBF3-402C-A223-D1F4E8AE51C6}" dt="2024-10-10T13:17:41.936" v="500" actId="47"/>
        <pc:sldMkLst>
          <pc:docMk/>
          <pc:sldMk cId="2613375078" sldId="2147469758"/>
        </pc:sldMkLst>
      </pc:sldChg>
      <pc:sldChg chg="del">
        <pc:chgData name="Jason Williams-Bew" userId="0bd25267-930c-46ed-b552-65d9a6ae6963" providerId="ADAL" clId="{376EF767-BBF3-402C-A223-D1F4E8AE51C6}" dt="2024-10-10T13:22:07.031" v="615" actId="47"/>
        <pc:sldMkLst>
          <pc:docMk/>
          <pc:sldMk cId="4062792447" sldId="2147469759"/>
        </pc:sldMkLst>
      </pc:sldChg>
      <pc:sldChg chg="addSp delSp modSp add mod setBg modAnim">
        <pc:chgData name="Jason Williams-Bew" userId="0bd25267-930c-46ed-b552-65d9a6ae6963" providerId="ADAL" clId="{376EF767-BBF3-402C-A223-D1F4E8AE51C6}" dt="2024-10-10T13:23:04.852" v="661"/>
        <pc:sldMkLst>
          <pc:docMk/>
          <pc:sldMk cId="491257604" sldId="2147469760"/>
        </pc:sldMkLst>
        <pc:spChg chg="del mod ord">
          <ac:chgData name="Jason Williams-Bew" userId="0bd25267-930c-46ed-b552-65d9a6ae6963" providerId="ADAL" clId="{376EF767-BBF3-402C-A223-D1F4E8AE51C6}" dt="2024-10-10T12:17:29.759" v="167" actId="478"/>
          <ac:spMkLst>
            <pc:docMk/>
            <pc:sldMk cId="491257604" sldId="2147469760"/>
            <ac:spMk id="2" creationId="{C5174B2A-07FC-D8B2-3B80-043E40C5E11B}"/>
          </ac:spMkLst>
        </pc:spChg>
        <pc:spChg chg="mod">
          <ac:chgData name="Jason Williams-Bew" userId="0bd25267-930c-46ed-b552-65d9a6ae6963" providerId="ADAL" clId="{376EF767-BBF3-402C-A223-D1F4E8AE51C6}" dt="2024-10-10T12:30:20.688" v="319" actId="14100"/>
          <ac:spMkLst>
            <pc:docMk/>
            <pc:sldMk cId="491257604" sldId="2147469760"/>
            <ac:spMk id="3" creationId="{69A9B6AA-1B4C-21CC-2B23-FECE14881F75}"/>
          </ac:spMkLst>
        </pc:spChg>
        <pc:spChg chg="del mod ord topLvl">
          <ac:chgData name="Jason Williams-Bew" userId="0bd25267-930c-46ed-b552-65d9a6ae6963" providerId="ADAL" clId="{376EF767-BBF3-402C-A223-D1F4E8AE51C6}" dt="2024-10-10T12:13:33.822" v="97" actId="478"/>
          <ac:spMkLst>
            <pc:docMk/>
            <pc:sldMk cId="491257604" sldId="2147469760"/>
            <ac:spMk id="5" creationId="{80FE0F00-C94D-5115-B2DD-F96D00865C2E}"/>
          </ac:spMkLst>
        </pc:spChg>
        <pc:spChg chg="mod ord topLvl">
          <ac:chgData name="Jason Williams-Bew" userId="0bd25267-930c-46ed-b552-65d9a6ae6963" providerId="ADAL" clId="{376EF767-BBF3-402C-A223-D1F4E8AE51C6}" dt="2024-10-10T12:20:51.239" v="237" actId="164"/>
          <ac:spMkLst>
            <pc:docMk/>
            <pc:sldMk cId="491257604" sldId="2147469760"/>
            <ac:spMk id="7" creationId="{EDC0BCF6-2C88-B62B-6254-5F79A257D18B}"/>
          </ac:spMkLst>
        </pc:spChg>
        <pc:spChg chg="mod ord topLvl">
          <ac:chgData name="Jason Williams-Bew" userId="0bd25267-930c-46ed-b552-65d9a6ae6963" providerId="ADAL" clId="{376EF767-BBF3-402C-A223-D1F4E8AE51C6}" dt="2024-10-10T12:20:41.186" v="228" actId="165"/>
          <ac:spMkLst>
            <pc:docMk/>
            <pc:sldMk cId="491257604" sldId="2147469760"/>
            <ac:spMk id="8" creationId="{E92B5863-405C-25F5-5182-038DC15615BF}"/>
          </ac:spMkLst>
        </pc:spChg>
        <pc:spChg chg="mod ord topLvl">
          <ac:chgData name="Jason Williams-Bew" userId="0bd25267-930c-46ed-b552-65d9a6ae6963" providerId="ADAL" clId="{376EF767-BBF3-402C-A223-D1F4E8AE51C6}" dt="2024-10-10T12:15:34.169" v="128" actId="164"/>
          <ac:spMkLst>
            <pc:docMk/>
            <pc:sldMk cId="491257604" sldId="2147469760"/>
            <ac:spMk id="9" creationId="{9108268A-D414-E850-4718-37D512E61729}"/>
          </ac:spMkLst>
        </pc:spChg>
        <pc:spChg chg="mod ord topLvl">
          <ac:chgData name="Jason Williams-Bew" userId="0bd25267-930c-46ed-b552-65d9a6ae6963" providerId="ADAL" clId="{376EF767-BBF3-402C-A223-D1F4E8AE51C6}" dt="2024-10-10T12:15:45.369" v="139" actId="164"/>
          <ac:spMkLst>
            <pc:docMk/>
            <pc:sldMk cId="491257604" sldId="2147469760"/>
            <ac:spMk id="10" creationId="{2C8414C1-F7FE-C218-6DC2-CF093BB46A5C}"/>
          </ac:spMkLst>
        </pc:spChg>
        <pc:spChg chg="mod ord topLvl">
          <ac:chgData name="Jason Williams-Bew" userId="0bd25267-930c-46ed-b552-65d9a6ae6963" providerId="ADAL" clId="{376EF767-BBF3-402C-A223-D1F4E8AE51C6}" dt="2024-10-10T12:15:48.833" v="142" actId="164"/>
          <ac:spMkLst>
            <pc:docMk/>
            <pc:sldMk cId="491257604" sldId="2147469760"/>
            <ac:spMk id="11" creationId="{5C7007FC-469A-642B-B9B6-56D45E7E5C1B}"/>
          </ac:spMkLst>
        </pc:spChg>
        <pc:spChg chg="mod ord topLvl">
          <ac:chgData name="Jason Williams-Bew" userId="0bd25267-930c-46ed-b552-65d9a6ae6963" providerId="ADAL" clId="{376EF767-BBF3-402C-A223-D1F4E8AE51C6}" dt="2024-10-10T12:15:51.144" v="143" actId="164"/>
          <ac:spMkLst>
            <pc:docMk/>
            <pc:sldMk cId="491257604" sldId="2147469760"/>
            <ac:spMk id="12" creationId="{351C7A9D-E94C-618E-E9D6-18B3AF18FFC0}"/>
          </ac:spMkLst>
        </pc:spChg>
        <pc:spChg chg="del mod ord topLvl">
          <ac:chgData name="Jason Williams-Bew" userId="0bd25267-930c-46ed-b552-65d9a6ae6963" providerId="ADAL" clId="{376EF767-BBF3-402C-A223-D1F4E8AE51C6}" dt="2024-10-10T12:13:32.198" v="95" actId="478"/>
          <ac:spMkLst>
            <pc:docMk/>
            <pc:sldMk cId="491257604" sldId="2147469760"/>
            <ac:spMk id="13" creationId="{C6E7007B-062B-B3B0-7E1A-C6A89A1ABBD8}"/>
          </ac:spMkLst>
        </pc:spChg>
        <pc:spChg chg="mod ord topLvl">
          <ac:chgData name="Jason Williams-Bew" userId="0bd25267-930c-46ed-b552-65d9a6ae6963" providerId="ADAL" clId="{376EF767-BBF3-402C-A223-D1F4E8AE51C6}" dt="2024-10-10T12:16:49.030" v="151" actId="164"/>
          <ac:spMkLst>
            <pc:docMk/>
            <pc:sldMk cId="491257604" sldId="2147469760"/>
            <ac:spMk id="14" creationId="{8F318E7E-7D2A-E947-5F78-82A62B3B8DEB}"/>
          </ac:spMkLst>
        </pc:spChg>
        <pc:spChg chg="mod ord topLvl">
          <ac:chgData name="Jason Williams-Bew" userId="0bd25267-930c-46ed-b552-65d9a6ae6963" providerId="ADAL" clId="{376EF767-BBF3-402C-A223-D1F4E8AE51C6}" dt="2024-10-10T12:15:53.552" v="144" actId="164"/>
          <ac:spMkLst>
            <pc:docMk/>
            <pc:sldMk cId="491257604" sldId="2147469760"/>
            <ac:spMk id="16" creationId="{8D8741ED-15F9-F171-DE3A-28B208C4B2D5}"/>
          </ac:spMkLst>
        </pc:spChg>
        <pc:spChg chg="del mod">
          <ac:chgData name="Jason Williams-Bew" userId="0bd25267-930c-46ed-b552-65d9a6ae6963" providerId="ADAL" clId="{376EF767-BBF3-402C-A223-D1F4E8AE51C6}" dt="2024-10-10T12:13:32.198" v="95" actId="478"/>
          <ac:spMkLst>
            <pc:docMk/>
            <pc:sldMk cId="491257604" sldId="2147469760"/>
            <ac:spMk id="17" creationId="{53FAC1A0-31BB-70E0-60F0-DA8C998CBEC2}"/>
          </ac:spMkLst>
        </pc:spChg>
        <pc:spChg chg="del mod">
          <ac:chgData name="Jason Williams-Bew" userId="0bd25267-930c-46ed-b552-65d9a6ae6963" providerId="ADAL" clId="{376EF767-BBF3-402C-A223-D1F4E8AE51C6}" dt="2024-10-10T12:13:32.198" v="95" actId="478"/>
          <ac:spMkLst>
            <pc:docMk/>
            <pc:sldMk cId="491257604" sldId="2147469760"/>
            <ac:spMk id="18" creationId="{E64D3671-E980-945A-2E78-4B3D10092F7E}"/>
          </ac:spMkLst>
        </pc:spChg>
        <pc:spChg chg="add mod">
          <ac:chgData name="Jason Williams-Bew" userId="0bd25267-930c-46ed-b552-65d9a6ae6963" providerId="ADAL" clId="{376EF767-BBF3-402C-A223-D1F4E8AE51C6}" dt="2024-10-10T12:12:16.783" v="78" actId="207"/>
          <ac:spMkLst>
            <pc:docMk/>
            <pc:sldMk cId="491257604" sldId="2147469760"/>
            <ac:spMk id="38" creationId="{1E28DD26-8136-B6AD-1164-2C3B8E1185D7}"/>
          </ac:spMkLst>
        </pc:spChg>
        <pc:grpChg chg="del mod">
          <ac:chgData name="Jason Williams-Bew" userId="0bd25267-930c-46ed-b552-65d9a6ae6963" providerId="ADAL" clId="{376EF767-BBF3-402C-A223-D1F4E8AE51C6}" dt="2024-10-10T12:12:34.494" v="81" actId="165"/>
          <ac:grpSpMkLst>
            <pc:docMk/>
            <pc:sldMk cId="491257604" sldId="2147469760"/>
            <ac:grpSpMk id="4" creationId="{7977E1DF-7179-903A-08F0-6D774FAF07E6}"/>
          </ac:grpSpMkLst>
        </pc:grpChg>
        <pc:grpChg chg="add mod">
          <ac:chgData name="Jason Williams-Bew" userId="0bd25267-930c-46ed-b552-65d9a6ae6963" providerId="ADAL" clId="{376EF767-BBF3-402C-A223-D1F4E8AE51C6}" dt="2024-10-10T12:12:21.441" v="80" actId="164"/>
          <ac:grpSpMkLst>
            <pc:docMk/>
            <pc:sldMk cId="491257604" sldId="2147469760"/>
            <ac:grpSpMk id="39" creationId="{3D215291-71A8-46B3-953B-D3F96E3766A4}"/>
          </ac:grpSpMkLst>
        </pc:grpChg>
        <pc:grpChg chg="add mod ord">
          <ac:chgData name="Jason Williams-Bew" userId="0bd25267-930c-46ed-b552-65d9a6ae6963" providerId="ADAL" clId="{376EF767-BBF3-402C-A223-D1F4E8AE51C6}" dt="2024-10-10T12:25:30.223" v="269" actId="962"/>
          <ac:grpSpMkLst>
            <pc:docMk/>
            <pc:sldMk cId="491257604" sldId="2147469760"/>
            <ac:grpSpMk id="41" creationId="{5A7BBFFA-0969-6822-748E-FCE36237FA58}"/>
          </ac:grpSpMkLst>
        </pc:grpChg>
        <pc:grpChg chg="add mod">
          <ac:chgData name="Jason Williams-Bew" userId="0bd25267-930c-46ed-b552-65d9a6ae6963" providerId="ADAL" clId="{376EF767-BBF3-402C-A223-D1F4E8AE51C6}" dt="2024-10-10T12:24:19.903" v="252" actId="962"/>
          <ac:grpSpMkLst>
            <pc:docMk/>
            <pc:sldMk cId="491257604" sldId="2147469760"/>
            <ac:grpSpMk id="42" creationId="{2B2DCAEC-ADBF-359B-9D37-54F45AB9D46F}"/>
          </ac:grpSpMkLst>
        </pc:grpChg>
        <pc:grpChg chg="add mod ord topLvl">
          <ac:chgData name="Jason Williams-Bew" userId="0bd25267-930c-46ed-b552-65d9a6ae6963" providerId="ADAL" clId="{376EF767-BBF3-402C-A223-D1F4E8AE51C6}" dt="2024-10-10T12:25:19.231" v="268" actId="13244"/>
          <ac:grpSpMkLst>
            <pc:docMk/>
            <pc:sldMk cId="491257604" sldId="2147469760"/>
            <ac:grpSpMk id="43" creationId="{2EDA277A-4125-5B25-9519-59AD14E59A28}"/>
          </ac:grpSpMkLst>
        </pc:grpChg>
        <pc:grpChg chg="add del mod">
          <ac:chgData name="Jason Williams-Bew" userId="0bd25267-930c-46ed-b552-65d9a6ae6963" providerId="ADAL" clId="{376EF767-BBF3-402C-A223-D1F4E8AE51C6}" dt="2024-10-10T12:20:41.186" v="228" actId="165"/>
          <ac:grpSpMkLst>
            <pc:docMk/>
            <pc:sldMk cId="491257604" sldId="2147469760"/>
            <ac:grpSpMk id="44" creationId="{AED86C84-10F7-A5A4-708E-1A203A354F79}"/>
          </ac:grpSpMkLst>
        </pc:grpChg>
        <pc:grpChg chg="add mod">
          <ac:chgData name="Jason Williams-Bew" userId="0bd25267-930c-46ed-b552-65d9a6ae6963" providerId="ADAL" clId="{376EF767-BBF3-402C-A223-D1F4E8AE51C6}" dt="2024-10-10T12:24:40.301" v="257" actId="962"/>
          <ac:grpSpMkLst>
            <pc:docMk/>
            <pc:sldMk cId="491257604" sldId="2147469760"/>
            <ac:grpSpMk id="45" creationId="{9E570209-3920-9C80-8380-D3C36AC7016D}"/>
          </ac:grpSpMkLst>
        </pc:grpChg>
        <pc:grpChg chg="add mod">
          <ac:chgData name="Jason Williams-Bew" userId="0bd25267-930c-46ed-b552-65d9a6ae6963" providerId="ADAL" clId="{376EF767-BBF3-402C-A223-D1F4E8AE51C6}" dt="2024-10-10T12:24:45.758" v="258" actId="962"/>
          <ac:grpSpMkLst>
            <pc:docMk/>
            <pc:sldMk cId="491257604" sldId="2147469760"/>
            <ac:grpSpMk id="46" creationId="{B3A48175-A02E-5211-F7E8-0908A3366CA5}"/>
          </ac:grpSpMkLst>
        </pc:grpChg>
        <pc:grpChg chg="add mod">
          <ac:chgData name="Jason Williams-Bew" userId="0bd25267-930c-46ed-b552-65d9a6ae6963" providerId="ADAL" clId="{376EF767-BBF3-402C-A223-D1F4E8AE51C6}" dt="2024-10-10T12:24:57.573" v="263" actId="962"/>
          <ac:grpSpMkLst>
            <pc:docMk/>
            <pc:sldMk cId="491257604" sldId="2147469760"/>
            <ac:grpSpMk id="47" creationId="{432C7025-6721-B84C-110B-B7868B3E76F0}"/>
          </ac:grpSpMkLst>
        </pc:grpChg>
        <pc:grpChg chg="add mod">
          <ac:chgData name="Jason Williams-Bew" userId="0bd25267-930c-46ed-b552-65d9a6ae6963" providerId="ADAL" clId="{376EF767-BBF3-402C-A223-D1F4E8AE51C6}" dt="2024-10-10T12:26:55.909" v="279" actId="1076"/>
          <ac:grpSpMkLst>
            <pc:docMk/>
            <pc:sldMk cId="491257604" sldId="2147469760"/>
            <ac:grpSpMk id="48" creationId="{6F5893ED-9B14-C9B4-5715-2F79A8494BDA}"/>
          </ac:grpSpMkLst>
        </pc:grpChg>
        <pc:grpChg chg="add mod ord">
          <ac:chgData name="Jason Williams-Bew" userId="0bd25267-930c-46ed-b552-65d9a6ae6963" providerId="ADAL" clId="{376EF767-BBF3-402C-A223-D1F4E8AE51C6}" dt="2024-10-10T12:25:10.942" v="266" actId="13244"/>
          <ac:grpSpMkLst>
            <pc:docMk/>
            <pc:sldMk cId="491257604" sldId="2147469760"/>
            <ac:grpSpMk id="49" creationId="{BCDC18D1-FB0B-3BB5-9C7E-57418DDDDFA5}"/>
          </ac:grpSpMkLst>
        </pc:grpChg>
        <pc:grpChg chg="add mod ord">
          <ac:chgData name="Jason Williams-Bew" userId="0bd25267-930c-46ed-b552-65d9a6ae6963" providerId="ADAL" clId="{376EF767-BBF3-402C-A223-D1F4E8AE51C6}" dt="2024-10-10T12:25:16.894" v="267" actId="13244"/>
          <ac:grpSpMkLst>
            <pc:docMk/>
            <pc:sldMk cId="491257604" sldId="2147469760"/>
            <ac:grpSpMk id="50" creationId="{796350E6-D86A-47DA-7A96-0642C4080DD2}"/>
          </ac:grpSpMkLst>
        </pc:grpChg>
        <pc:picChg chg="del mod ord topLvl">
          <ac:chgData name="Jason Williams-Bew" userId="0bd25267-930c-46ed-b552-65d9a6ae6963" providerId="ADAL" clId="{376EF767-BBF3-402C-A223-D1F4E8AE51C6}" dt="2024-10-10T12:13:32.198" v="95" actId="478"/>
          <ac:picMkLst>
            <pc:docMk/>
            <pc:sldMk cId="491257604" sldId="2147469760"/>
            <ac:picMk id="6" creationId="{5899E342-642F-2A9C-1B84-CC247C2BCB17}"/>
          </ac:picMkLst>
        </pc:picChg>
        <pc:picChg chg="del mod ord topLvl">
          <ac:chgData name="Jason Williams-Bew" userId="0bd25267-930c-46ed-b552-65d9a6ae6963" providerId="ADAL" clId="{376EF767-BBF3-402C-A223-D1F4E8AE51C6}" dt="2024-10-10T12:13:32.198" v="95" actId="478"/>
          <ac:picMkLst>
            <pc:docMk/>
            <pc:sldMk cId="491257604" sldId="2147469760"/>
            <ac:picMk id="15" creationId="{A25F473B-7197-C864-94F8-87B0A3E3DFF5}"/>
          </ac:picMkLst>
        </pc:picChg>
        <pc:picChg chg="add mod modCrop">
          <ac:chgData name="Jason Williams-Bew" userId="0bd25267-930c-46ed-b552-65d9a6ae6963" providerId="ADAL" clId="{376EF767-BBF3-402C-A223-D1F4E8AE51C6}" dt="2024-10-10T12:16:49.030" v="151" actId="164"/>
          <ac:picMkLst>
            <pc:docMk/>
            <pc:sldMk cId="491257604" sldId="2147469760"/>
            <ac:picMk id="20" creationId="{251F2EED-7435-302B-59E8-671FE6736EAF}"/>
          </ac:picMkLst>
        </pc:picChg>
        <pc:picChg chg="add mod modCrop">
          <ac:chgData name="Jason Williams-Bew" userId="0bd25267-930c-46ed-b552-65d9a6ae6963" providerId="ADAL" clId="{376EF767-BBF3-402C-A223-D1F4E8AE51C6}" dt="2024-10-10T12:15:53.552" v="144" actId="164"/>
          <ac:picMkLst>
            <pc:docMk/>
            <pc:sldMk cId="491257604" sldId="2147469760"/>
            <ac:picMk id="22" creationId="{32CDD242-CAE4-A185-2C7E-9B74AEECF35A}"/>
          </ac:picMkLst>
        </pc:picChg>
        <pc:picChg chg="add mod modCrop">
          <ac:chgData name="Jason Williams-Bew" userId="0bd25267-930c-46ed-b552-65d9a6ae6963" providerId="ADAL" clId="{376EF767-BBF3-402C-A223-D1F4E8AE51C6}" dt="2024-10-10T12:15:51.144" v="143" actId="164"/>
          <ac:picMkLst>
            <pc:docMk/>
            <pc:sldMk cId="491257604" sldId="2147469760"/>
            <ac:picMk id="24" creationId="{378D573E-9565-62E3-56EB-215DB42229A7}"/>
          </ac:picMkLst>
        </pc:picChg>
        <pc:picChg chg="add mod modCrop">
          <ac:chgData name="Jason Williams-Bew" userId="0bd25267-930c-46ed-b552-65d9a6ae6963" providerId="ADAL" clId="{376EF767-BBF3-402C-A223-D1F4E8AE51C6}" dt="2024-10-10T12:15:48.833" v="142" actId="164"/>
          <ac:picMkLst>
            <pc:docMk/>
            <pc:sldMk cId="491257604" sldId="2147469760"/>
            <ac:picMk id="26" creationId="{6D212437-6EE2-6882-1A4D-A57989376383}"/>
          </ac:picMkLst>
        </pc:picChg>
        <pc:picChg chg="add mod modCrop">
          <ac:chgData name="Jason Williams-Bew" userId="0bd25267-930c-46ed-b552-65d9a6ae6963" providerId="ADAL" clId="{376EF767-BBF3-402C-A223-D1F4E8AE51C6}" dt="2024-10-10T12:15:45.369" v="139" actId="164"/>
          <ac:picMkLst>
            <pc:docMk/>
            <pc:sldMk cId="491257604" sldId="2147469760"/>
            <ac:picMk id="28" creationId="{895A38A2-E66A-FBAF-40C4-6606760DB4E8}"/>
          </ac:picMkLst>
        </pc:picChg>
        <pc:picChg chg="add mod topLvl modCrop">
          <ac:chgData name="Jason Williams-Bew" userId="0bd25267-930c-46ed-b552-65d9a6ae6963" providerId="ADAL" clId="{376EF767-BBF3-402C-A223-D1F4E8AE51C6}" dt="2024-10-10T12:20:51.239" v="237" actId="164"/>
          <ac:picMkLst>
            <pc:docMk/>
            <pc:sldMk cId="491257604" sldId="2147469760"/>
            <ac:picMk id="30" creationId="{47F6A655-0CB1-3351-5954-BDD86BA57D7E}"/>
          </ac:picMkLst>
        </pc:picChg>
        <pc:picChg chg="add mod modCrop">
          <ac:chgData name="Jason Williams-Bew" userId="0bd25267-930c-46ed-b552-65d9a6ae6963" providerId="ADAL" clId="{376EF767-BBF3-402C-A223-D1F4E8AE51C6}" dt="2024-10-10T12:20:41.186" v="228" actId="165"/>
          <ac:picMkLst>
            <pc:docMk/>
            <pc:sldMk cId="491257604" sldId="2147469760"/>
            <ac:picMk id="32" creationId="{989A6CC2-9D3D-CE2E-573D-33160238AB4F}"/>
          </ac:picMkLst>
        </pc:picChg>
        <pc:picChg chg="add mod modCrop">
          <ac:chgData name="Jason Williams-Bew" userId="0bd25267-930c-46ed-b552-65d9a6ae6963" providerId="ADAL" clId="{376EF767-BBF3-402C-A223-D1F4E8AE51C6}" dt="2024-10-10T12:15:34.169" v="128" actId="164"/>
          <ac:picMkLst>
            <pc:docMk/>
            <pc:sldMk cId="491257604" sldId="2147469760"/>
            <ac:picMk id="34" creationId="{51827520-419E-7C0C-52CB-AE51D47E15DD}"/>
          </ac:picMkLst>
        </pc:picChg>
        <pc:picChg chg="add del mod">
          <ac:chgData name="Jason Williams-Bew" userId="0bd25267-930c-46ed-b552-65d9a6ae6963" providerId="ADAL" clId="{376EF767-BBF3-402C-A223-D1F4E8AE51C6}" dt="2024-10-10T12:08:47.311" v="39" actId="478"/>
          <ac:picMkLst>
            <pc:docMk/>
            <pc:sldMk cId="491257604" sldId="2147469760"/>
            <ac:picMk id="36" creationId="{3557E16A-1ED2-00D1-1EAC-79EEFCAF74DA}"/>
          </ac:picMkLst>
        </pc:picChg>
        <pc:picChg chg="add mod">
          <ac:chgData name="Jason Williams-Bew" userId="0bd25267-930c-46ed-b552-65d9a6ae6963" providerId="ADAL" clId="{376EF767-BBF3-402C-A223-D1F4E8AE51C6}" dt="2024-10-10T12:08:53.983" v="41" actId="164"/>
          <ac:picMkLst>
            <pc:docMk/>
            <pc:sldMk cId="491257604" sldId="2147469760"/>
            <ac:picMk id="37" creationId="{3C07F81C-AEF6-EE77-2210-F91F78070C44}"/>
          </ac:picMkLst>
        </pc:picChg>
        <pc:picChg chg="add mod">
          <ac:chgData name="Jason Williams-Bew" userId="0bd25267-930c-46ed-b552-65d9a6ae6963" providerId="ADAL" clId="{376EF767-BBF3-402C-A223-D1F4E8AE51C6}" dt="2024-10-10T12:12:21.441" v="80" actId="164"/>
          <ac:picMkLst>
            <pc:docMk/>
            <pc:sldMk cId="491257604" sldId="2147469760"/>
            <ac:picMk id="40" creationId="{C30A9E13-72F0-E2CF-ECDF-A40632711C90}"/>
          </ac:picMkLst>
        </pc:picChg>
      </pc:sldChg>
      <pc:sldChg chg="addSp delSp modSp add mod setBg addAnim delAnim modAnim">
        <pc:chgData name="Jason Williams-Bew" userId="0bd25267-930c-46ed-b552-65d9a6ae6963" providerId="ADAL" clId="{376EF767-BBF3-402C-A223-D1F4E8AE51C6}" dt="2024-10-10T13:23:19.479" v="662"/>
        <pc:sldMkLst>
          <pc:docMk/>
          <pc:sldMk cId="2753464915" sldId="2147469761"/>
        </pc:sldMkLst>
        <pc:spChg chg="add del mod">
          <ac:chgData name="Jason Williams-Bew" userId="0bd25267-930c-46ed-b552-65d9a6ae6963" providerId="ADAL" clId="{376EF767-BBF3-402C-A223-D1F4E8AE51C6}" dt="2024-10-10T12:29:45.432" v="317" actId="2710"/>
          <ac:spMkLst>
            <pc:docMk/>
            <pc:sldMk cId="2753464915" sldId="2147469761"/>
            <ac:spMk id="3" creationId="{69A9B6AA-1B4C-21CC-2B23-FECE14881F75}"/>
          </ac:spMkLst>
        </pc:spChg>
        <pc:spChg chg="del mod topLvl">
          <ac:chgData name="Jason Williams-Bew" userId="0bd25267-930c-46ed-b552-65d9a6ae6963" providerId="ADAL" clId="{376EF767-BBF3-402C-A223-D1F4E8AE51C6}" dt="2024-10-10T13:01:12.408" v="356" actId="478"/>
          <ac:spMkLst>
            <pc:docMk/>
            <pc:sldMk cId="2753464915" sldId="2147469761"/>
            <ac:spMk id="6" creationId="{3922F73B-14FE-87B8-EB5E-CCD10BFA8F23}"/>
          </ac:spMkLst>
        </pc:spChg>
        <pc:spChg chg="mod">
          <ac:chgData name="Jason Williams-Bew" userId="0bd25267-930c-46ed-b552-65d9a6ae6963" providerId="ADAL" clId="{376EF767-BBF3-402C-A223-D1F4E8AE51C6}" dt="2024-10-10T13:04:01.254" v="396" actId="14100"/>
          <ac:spMkLst>
            <pc:docMk/>
            <pc:sldMk cId="2753464915" sldId="2147469761"/>
            <ac:spMk id="7" creationId="{EDC0BCF6-2C88-B62B-6254-5F79A257D18B}"/>
          </ac:spMkLst>
        </pc:spChg>
        <pc:spChg chg="mod">
          <ac:chgData name="Jason Williams-Bew" userId="0bd25267-930c-46ed-b552-65d9a6ae6963" providerId="ADAL" clId="{376EF767-BBF3-402C-A223-D1F4E8AE51C6}" dt="2024-10-10T13:01:53.873" v="365" actId="113"/>
          <ac:spMkLst>
            <pc:docMk/>
            <pc:sldMk cId="2753464915" sldId="2147469761"/>
            <ac:spMk id="8" creationId="{E92B5863-405C-25F5-5182-038DC15615BF}"/>
          </ac:spMkLst>
        </pc:spChg>
        <pc:spChg chg="mod">
          <ac:chgData name="Jason Williams-Bew" userId="0bd25267-930c-46ed-b552-65d9a6ae6963" providerId="ADAL" clId="{376EF767-BBF3-402C-A223-D1F4E8AE51C6}" dt="2024-10-10T13:02:06.241" v="370" actId="113"/>
          <ac:spMkLst>
            <pc:docMk/>
            <pc:sldMk cId="2753464915" sldId="2147469761"/>
            <ac:spMk id="9" creationId="{9108268A-D414-E850-4718-37D512E61729}"/>
          </ac:spMkLst>
        </pc:spChg>
        <pc:spChg chg="mod">
          <ac:chgData name="Jason Williams-Bew" userId="0bd25267-930c-46ed-b552-65d9a6ae6963" providerId="ADAL" clId="{376EF767-BBF3-402C-A223-D1F4E8AE51C6}" dt="2024-10-10T13:02:59.032" v="383" actId="14100"/>
          <ac:spMkLst>
            <pc:docMk/>
            <pc:sldMk cId="2753464915" sldId="2147469761"/>
            <ac:spMk id="10" creationId="{2C8414C1-F7FE-C218-6DC2-CF093BB46A5C}"/>
          </ac:spMkLst>
        </pc:spChg>
        <pc:spChg chg="mod">
          <ac:chgData name="Jason Williams-Bew" userId="0bd25267-930c-46ed-b552-65d9a6ae6963" providerId="ADAL" clId="{376EF767-BBF3-402C-A223-D1F4E8AE51C6}" dt="2024-10-10T13:02:42.493" v="379" actId="113"/>
          <ac:spMkLst>
            <pc:docMk/>
            <pc:sldMk cId="2753464915" sldId="2147469761"/>
            <ac:spMk id="11" creationId="{5C7007FC-469A-642B-B9B6-56D45E7E5C1B}"/>
          </ac:spMkLst>
        </pc:spChg>
        <pc:spChg chg="mod">
          <ac:chgData name="Jason Williams-Bew" userId="0bd25267-930c-46ed-b552-65d9a6ae6963" providerId="ADAL" clId="{376EF767-BBF3-402C-A223-D1F4E8AE51C6}" dt="2024-10-10T13:03:19.213" v="388" actId="14100"/>
          <ac:spMkLst>
            <pc:docMk/>
            <pc:sldMk cId="2753464915" sldId="2147469761"/>
            <ac:spMk id="12" creationId="{351C7A9D-E94C-618E-E9D6-18B3AF18FFC0}"/>
          </ac:spMkLst>
        </pc:spChg>
        <pc:spChg chg="mod">
          <ac:chgData name="Jason Williams-Bew" userId="0bd25267-930c-46ed-b552-65d9a6ae6963" providerId="ADAL" clId="{376EF767-BBF3-402C-A223-D1F4E8AE51C6}" dt="2024-10-10T13:03:37.066" v="391" actId="255"/>
          <ac:spMkLst>
            <pc:docMk/>
            <pc:sldMk cId="2753464915" sldId="2147469761"/>
            <ac:spMk id="14" creationId="{8F318E7E-7D2A-E947-5F78-82A62B3B8DEB}"/>
          </ac:spMkLst>
        </pc:spChg>
        <pc:spChg chg="del mod topLvl">
          <ac:chgData name="Jason Williams-Bew" userId="0bd25267-930c-46ed-b552-65d9a6ae6963" providerId="ADAL" clId="{376EF767-BBF3-402C-A223-D1F4E8AE51C6}" dt="2024-10-10T13:01:12.408" v="356" actId="478"/>
          <ac:spMkLst>
            <pc:docMk/>
            <pc:sldMk cId="2753464915" sldId="2147469761"/>
            <ac:spMk id="15" creationId="{ECDF738F-5BF6-6CA5-25AC-490018635EF0}"/>
          </ac:spMkLst>
        </pc:spChg>
        <pc:spChg chg="mod">
          <ac:chgData name="Jason Williams-Bew" userId="0bd25267-930c-46ed-b552-65d9a6ae6963" providerId="ADAL" clId="{376EF767-BBF3-402C-A223-D1F4E8AE51C6}" dt="2024-10-10T13:03:50.924" v="393" actId="1076"/>
          <ac:spMkLst>
            <pc:docMk/>
            <pc:sldMk cId="2753464915" sldId="2147469761"/>
            <ac:spMk id="16" creationId="{8D8741ED-15F9-F171-DE3A-28B208C4B2D5}"/>
          </ac:spMkLst>
        </pc:spChg>
        <pc:spChg chg="del mod topLvl">
          <ac:chgData name="Jason Williams-Bew" userId="0bd25267-930c-46ed-b552-65d9a6ae6963" providerId="ADAL" clId="{376EF767-BBF3-402C-A223-D1F4E8AE51C6}" dt="2024-10-10T13:01:12.408" v="356" actId="478"/>
          <ac:spMkLst>
            <pc:docMk/>
            <pc:sldMk cId="2753464915" sldId="2147469761"/>
            <ac:spMk id="17" creationId="{7C97BE4F-D9E8-3D25-4D4D-4F25998CB583}"/>
          </ac:spMkLst>
        </pc:spChg>
        <pc:spChg chg="del mod topLvl">
          <ac:chgData name="Jason Williams-Bew" userId="0bd25267-930c-46ed-b552-65d9a6ae6963" providerId="ADAL" clId="{376EF767-BBF3-402C-A223-D1F4E8AE51C6}" dt="2024-10-10T12:59:50.960" v="333" actId="478"/>
          <ac:spMkLst>
            <pc:docMk/>
            <pc:sldMk cId="2753464915" sldId="2147469761"/>
            <ac:spMk id="18" creationId="{BAAE31D1-B5FF-5E64-7FED-0F3CAFDBF795}"/>
          </ac:spMkLst>
        </pc:spChg>
        <pc:spChg chg="del mod topLvl">
          <ac:chgData name="Jason Williams-Bew" userId="0bd25267-930c-46ed-b552-65d9a6ae6963" providerId="ADAL" clId="{376EF767-BBF3-402C-A223-D1F4E8AE51C6}" dt="2024-10-10T13:01:12.408" v="356" actId="478"/>
          <ac:spMkLst>
            <pc:docMk/>
            <pc:sldMk cId="2753464915" sldId="2147469761"/>
            <ac:spMk id="19" creationId="{2901D6A5-5FCA-3FBE-2B17-02C3B8669C02}"/>
          </ac:spMkLst>
        </pc:spChg>
        <pc:spChg chg="del mod topLvl">
          <ac:chgData name="Jason Williams-Bew" userId="0bd25267-930c-46ed-b552-65d9a6ae6963" providerId="ADAL" clId="{376EF767-BBF3-402C-A223-D1F4E8AE51C6}" dt="2024-10-10T13:01:12.408" v="356" actId="478"/>
          <ac:spMkLst>
            <pc:docMk/>
            <pc:sldMk cId="2753464915" sldId="2147469761"/>
            <ac:spMk id="21" creationId="{D7DEF260-5CDB-C8E5-E8E0-CB5D2C15A60D}"/>
          </ac:spMkLst>
        </pc:spChg>
        <pc:spChg chg="del mod topLvl">
          <ac:chgData name="Jason Williams-Bew" userId="0bd25267-930c-46ed-b552-65d9a6ae6963" providerId="ADAL" clId="{376EF767-BBF3-402C-A223-D1F4E8AE51C6}" dt="2024-10-10T13:01:12.408" v="356" actId="478"/>
          <ac:spMkLst>
            <pc:docMk/>
            <pc:sldMk cId="2753464915" sldId="2147469761"/>
            <ac:spMk id="23" creationId="{0FA67D7D-8202-9644-9B36-C3CB8024A802}"/>
          </ac:spMkLst>
        </pc:spChg>
        <pc:spChg chg="del mod topLvl">
          <ac:chgData name="Jason Williams-Bew" userId="0bd25267-930c-46ed-b552-65d9a6ae6963" providerId="ADAL" clId="{376EF767-BBF3-402C-A223-D1F4E8AE51C6}" dt="2024-10-10T13:01:12.408" v="356" actId="478"/>
          <ac:spMkLst>
            <pc:docMk/>
            <pc:sldMk cId="2753464915" sldId="2147469761"/>
            <ac:spMk id="25" creationId="{E03CD4CF-B1BF-6C61-CF86-E7C1F0731FCF}"/>
          </ac:spMkLst>
        </pc:spChg>
        <pc:spChg chg="del mod topLvl">
          <ac:chgData name="Jason Williams-Bew" userId="0bd25267-930c-46ed-b552-65d9a6ae6963" providerId="ADAL" clId="{376EF767-BBF3-402C-A223-D1F4E8AE51C6}" dt="2024-10-10T13:01:12.408" v="356" actId="478"/>
          <ac:spMkLst>
            <pc:docMk/>
            <pc:sldMk cId="2753464915" sldId="2147469761"/>
            <ac:spMk id="27" creationId="{20C416FB-F557-DDD0-8BEE-C8498CC7680B}"/>
          </ac:spMkLst>
        </pc:spChg>
        <pc:spChg chg="del mod topLvl">
          <ac:chgData name="Jason Williams-Bew" userId="0bd25267-930c-46ed-b552-65d9a6ae6963" providerId="ADAL" clId="{376EF767-BBF3-402C-A223-D1F4E8AE51C6}" dt="2024-10-10T13:01:12.408" v="356" actId="478"/>
          <ac:spMkLst>
            <pc:docMk/>
            <pc:sldMk cId="2753464915" sldId="2147469761"/>
            <ac:spMk id="29" creationId="{F10022C6-FA14-AE7D-3065-C34BD3D39E79}"/>
          </ac:spMkLst>
        </pc:spChg>
        <pc:spChg chg="add del mod">
          <ac:chgData name="Jason Williams-Bew" userId="0bd25267-930c-46ed-b552-65d9a6ae6963" providerId="ADAL" clId="{376EF767-BBF3-402C-A223-D1F4E8AE51C6}" dt="2024-10-10T13:01:12.408" v="356" actId="478"/>
          <ac:spMkLst>
            <pc:docMk/>
            <pc:sldMk cId="2753464915" sldId="2147469761"/>
            <ac:spMk id="31" creationId="{000468E2-B872-6E84-1064-EF0C8B771FAB}"/>
          </ac:spMkLst>
        </pc:spChg>
        <pc:spChg chg="add del mod">
          <ac:chgData name="Jason Williams-Bew" userId="0bd25267-930c-46ed-b552-65d9a6ae6963" providerId="ADAL" clId="{376EF767-BBF3-402C-A223-D1F4E8AE51C6}" dt="2024-10-10T13:01:12.408" v="356" actId="478"/>
          <ac:spMkLst>
            <pc:docMk/>
            <pc:sldMk cId="2753464915" sldId="2147469761"/>
            <ac:spMk id="33" creationId="{D858B870-EEED-E2D6-E423-7AAC61F83AC4}"/>
          </ac:spMkLst>
        </pc:spChg>
        <pc:grpChg chg="add mod">
          <ac:chgData name="Jason Williams-Bew" userId="0bd25267-930c-46ed-b552-65d9a6ae6963" providerId="ADAL" clId="{376EF767-BBF3-402C-A223-D1F4E8AE51C6}" dt="2024-10-10T13:03:29.730" v="390" actId="255"/>
          <ac:grpSpMkLst>
            <pc:docMk/>
            <pc:sldMk cId="2753464915" sldId="2147469761"/>
            <ac:grpSpMk id="4" creationId="{8221034A-1C82-8079-7927-CBD6C2533343}"/>
          </ac:grpSpMkLst>
        </pc:grpChg>
        <pc:grpChg chg="add del mod">
          <ac:chgData name="Jason Williams-Bew" userId="0bd25267-930c-46ed-b552-65d9a6ae6963" providerId="ADAL" clId="{376EF767-BBF3-402C-A223-D1F4E8AE51C6}" dt="2024-10-10T12:31:15.011" v="330" actId="165"/>
          <ac:grpSpMkLst>
            <pc:docMk/>
            <pc:sldMk cId="2753464915" sldId="2147469761"/>
            <ac:grpSpMk id="5" creationId="{1ACCD14D-A6A7-29CB-A597-689125F26E5D}"/>
          </ac:grpSpMkLst>
        </pc:grpChg>
        <pc:grpChg chg="mod topLvl">
          <ac:chgData name="Jason Williams-Bew" userId="0bd25267-930c-46ed-b552-65d9a6ae6963" providerId="ADAL" clId="{376EF767-BBF3-402C-A223-D1F4E8AE51C6}" dt="2024-10-10T12:30:36.456" v="323" actId="164"/>
          <ac:grpSpMkLst>
            <pc:docMk/>
            <pc:sldMk cId="2753464915" sldId="2147469761"/>
            <ac:grpSpMk id="39" creationId="{3D215291-71A8-46B3-953B-D3F96E3766A4}"/>
          </ac:grpSpMkLst>
        </pc:grpChg>
        <pc:grpChg chg="del">
          <ac:chgData name="Jason Williams-Bew" userId="0bd25267-930c-46ed-b552-65d9a6ae6963" providerId="ADAL" clId="{376EF767-BBF3-402C-A223-D1F4E8AE51C6}" dt="2024-10-10T12:30:30.861" v="320" actId="478"/>
          <ac:grpSpMkLst>
            <pc:docMk/>
            <pc:sldMk cId="2753464915" sldId="2147469761"/>
            <ac:grpSpMk id="41" creationId="{5A7BBFFA-0969-6822-748E-FCE36237FA58}"/>
          </ac:grpSpMkLst>
        </pc:grpChg>
        <pc:grpChg chg="mod modVis">
          <ac:chgData name="Jason Williams-Bew" userId="0bd25267-930c-46ed-b552-65d9a6ae6963" providerId="ADAL" clId="{376EF767-BBF3-402C-A223-D1F4E8AE51C6}" dt="2024-10-10T13:03:29.730" v="390" actId="255"/>
          <ac:grpSpMkLst>
            <pc:docMk/>
            <pc:sldMk cId="2753464915" sldId="2147469761"/>
            <ac:grpSpMk id="42" creationId="{2B2DCAEC-ADBF-359B-9D37-54F45AB9D46F}"/>
          </ac:grpSpMkLst>
        </pc:grpChg>
        <pc:grpChg chg="mod modVis">
          <ac:chgData name="Jason Williams-Bew" userId="0bd25267-930c-46ed-b552-65d9a6ae6963" providerId="ADAL" clId="{376EF767-BBF3-402C-A223-D1F4E8AE51C6}" dt="2024-10-10T13:03:29.730" v="390" actId="255"/>
          <ac:grpSpMkLst>
            <pc:docMk/>
            <pc:sldMk cId="2753464915" sldId="2147469761"/>
            <ac:grpSpMk id="43" creationId="{2EDA277A-4125-5B25-9519-59AD14E59A28}"/>
          </ac:grpSpMkLst>
        </pc:grpChg>
        <pc:grpChg chg="mod">
          <ac:chgData name="Jason Williams-Bew" userId="0bd25267-930c-46ed-b552-65d9a6ae6963" providerId="ADAL" clId="{376EF767-BBF3-402C-A223-D1F4E8AE51C6}" dt="2024-10-10T13:03:29.730" v="390" actId="255"/>
          <ac:grpSpMkLst>
            <pc:docMk/>
            <pc:sldMk cId="2753464915" sldId="2147469761"/>
            <ac:grpSpMk id="45" creationId="{9E570209-3920-9C80-8380-D3C36AC7016D}"/>
          </ac:grpSpMkLst>
        </pc:grpChg>
        <pc:grpChg chg="mod modVis">
          <ac:chgData name="Jason Williams-Bew" userId="0bd25267-930c-46ed-b552-65d9a6ae6963" providerId="ADAL" clId="{376EF767-BBF3-402C-A223-D1F4E8AE51C6}" dt="2024-10-10T13:03:29.730" v="390" actId="255"/>
          <ac:grpSpMkLst>
            <pc:docMk/>
            <pc:sldMk cId="2753464915" sldId="2147469761"/>
            <ac:grpSpMk id="46" creationId="{B3A48175-A02E-5211-F7E8-0908A3366CA5}"/>
          </ac:grpSpMkLst>
        </pc:grpChg>
        <pc:grpChg chg="mod">
          <ac:chgData name="Jason Williams-Bew" userId="0bd25267-930c-46ed-b552-65d9a6ae6963" providerId="ADAL" clId="{376EF767-BBF3-402C-A223-D1F4E8AE51C6}" dt="2024-10-10T13:03:29.730" v="390" actId="255"/>
          <ac:grpSpMkLst>
            <pc:docMk/>
            <pc:sldMk cId="2753464915" sldId="2147469761"/>
            <ac:grpSpMk id="47" creationId="{432C7025-6721-B84C-110B-B7868B3E76F0}"/>
          </ac:grpSpMkLst>
        </pc:grpChg>
        <pc:grpChg chg="mod modVis">
          <ac:chgData name="Jason Williams-Bew" userId="0bd25267-930c-46ed-b552-65d9a6ae6963" providerId="ADAL" clId="{376EF767-BBF3-402C-A223-D1F4E8AE51C6}" dt="2024-10-10T13:03:29.730" v="390" actId="255"/>
          <ac:grpSpMkLst>
            <pc:docMk/>
            <pc:sldMk cId="2753464915" sldId="2147469761"/>
            <ac:grpSpMk id="48" creationId="{6F5893ED-9B14-C9B4-5715-2F79A8494BDA}"/>
          </ac:grpSpMkLst>
        </pc:grpChg>
        <pc:grpChg chg="mod">
          <ac:chgData name="Jason Williams-Bew" userId="0bd25267-930c-46ed-b552-65d9a6ae6963" providerId="ADAL" clId="{376EF767-BBF3-402C-A223-D1F4E8AE51C6}" dt="2024-10-10T13:01:36.270" v="361" actId="113"/>
          <ac:grpSpMkLst>
            <pc:docMk/>
            <pc:sldMk cId="2753464915" sldId="2147469761"/>
            <ac:grpSpMk id="49" creationId="{BCDC18D1-FB0B-3BB5-9C7E-57418DDDDFA5}"/>
          </ac:grpSpMkLst>
        </pc:grpChg>
        <pc:grpChg chg="mod modVis">
          <ac:chgData name="Jason Williams-Bew" userId="0bd25267-930c-46ed-b552-65d9a6ae6963" providerId="ADAL" clId="{376EF767-BBF3-402C-A223-D1F4E8AE51C6}" dt="2024-10-10T13:03:29.730" v="390" actId="255"/>
          <ac:grpSpMkLst>
            <pc:docMk/>
            <pc:sldMk cId="2753464915" sldId="2147469761"/>
            <ac:grpSpMk id="50" creationId="{796350E6-D86A-47DA-7A96-0642C4080DD2}"/>
          </ac:grpSpMkLst>
        </pc:grpChg>
        <pc:picChg chg="add mod">
          <ac:chgData name="Jason Williams-Bew" userId="0bd25267-930c-46ed-b552-65d9a6ae6963" providerId="ADAL" clId="{376EF767-BBF3-402C-A223-D1F4E8AE51C6}" dt="2024-10-10T12:30:36.456" v="323" actId="164"/>
          <ac:picMkLst>
            <pc:docMk/>
            <pc:sldMk cId="2753464915" sldId="2147469761"/>
            <ac:picMk id="2" creationId="{EC8E2D56-EE64-FF4B-A285-8CF33623E892}"/>
          </ac:picMkLst>
        </pc:picChg>
        <pc:picChg chg="del mod topLvl">
          <ac:chgData name="Jason Williams-Bew" userId="0bd25267-930c-46ed-b552-65d9a6ae6963" providerId="ADAL" clId="{376EF767-BBF3-402C-A223-D1F4E8AE51C6}" dt="2024-10-10T13:01:12.408" v="356" actId="478"/>
          <ac:picMkLst>
            <pc:docMk/>
            <pc:sldMk cId="2753464915" sldId="2147469761"/>
            <ac:picMk id="13" creationId="{25549A10-009F-0F5C-9127-11BF07EF6463}"/>
          </ac:picMkLst>
        </pc:picChg>
        <pc:picChg chg="add del mod">
          <ac:chgData name="Jason Williams-Bew" userId="0bd25267-930c-46ed-b552-65d9a6ae6963" providerId="ADAL" clId="{376EF767-BBF3-402C-A223-D1F4E8AE51C6}" dt="2024-10-10T13:01:12.408" v="356" actId="478"/>
          <ac:picMkLst>
            <pc:docMk/>
            <pc:sldMk cId="2753464915" sldId="2147469761"/>
            <ac:picMk id="35" creationId="{E815B73B-5BEC-0A85-A14B-F3C3CEC0D010}"/>
          </ac:picMkLst>
        </pc:picChg>
        <pc:picChg chg="del topLvl">
          <ac:chgData name="Jason Williams-Bew" userId="0bd25267-930c-46ed-b552-65d9a6ae6963" providerId="ADAL" clId="{376EF767-BBF3-402C-A223-D1F4E8AE51C6}" dt="2024-10-10T12:30:30.861" v="320" actId="478"/>
          <ac:picMkLst>
            <pc:docMk/>
            <pc:sldMk cId="2753464915" sldId="2147469761"/>
            <ac:picMk id="40" creationId="{C30A9E13-72F0-E2CF-ECDF-A40632711C90}"/>
          </ac:picMkLst>
        </pc:picChg>
      </pc:sldChg>
      <pc:sldChg chg="addSp delSp modSp add mod setBg delAnim modAnim">
        <pc:chgData name="Jason Williams-Bew" userId="0bd25267-930c-46ed-b552-65d9a6ae6963" providerId="ADAL" clId="{376EF767-BBF3-402C-A223-D1F4E8AE51C6}" dt="2024-10-10T13:23:23.852" v="663"/>
        <pc:sldMkLst>
          <pc:docMk/>
          <pc:sldMk cId="96547491" sldId="2147469762"/>
        </pc:sldMkLst>
        <pc:spChg chg="mod">
          <ac:chgData name="Jason Williams-Bew" userId="0bd25267-930c-46ed-b552-65d9a6ae6963" providerId="ADAL" clId="{376EF767-BBF3-402C-A223-D1F4E8AE51C6}" dt="2024-10-10T13:10:13.321" v="465" actId="20577"/>
          <ac:spMkLst>
            <pc:docMk/>
            <pc:sldMk cId="96547491" sldId="2147469762"/>
            <ac:spMk id="3" creationId="{69A9B6AA-1B4C-21CC-2B23-FECE14881F75}"/>
          </ac:spMkLst>
        </pc:spChg>
        <pc:spChg chg="mod">
          <ac:chgData name="Jason Williams-Bew" userId="0bd25267-930c-46ed-b552-65d9a6ae6963" providerId="ADAL" clId="{376EF767-BBF3-402C-A223-D1F4E8AE51C6}" dt="2024-10-10T13:05:56.073" v="413"/>
          <ac:spMkLst>
            <pc:docMk/>
            <pc:sldMk cId="96547491" sldId="2147469762"/>
            <ac:spMk id="6" creationId="{A5289E71-0739-B978-3E4F-2D03BA09D85B}"/>
          </ac:spMkLst>
        </pc:spChg>
        <pc:spChg chg="mod">
          <ac:chgData name="Jason Williams-Bew" userId="0bd25267-930c-46ed-b552-65d9a6ae6963" providerId="ADAL" clId="{376EF767-BBF3-402C-A223-D1F4E8AE51C6}" dt="2024-10-10T13:07:39.423" v="429" actId="113"/>
          <ac:spMkLst>
            <pc:docMk/>
            <pc:sldMk cId="96547491" sldId="2147469762"/>
            <ac:spMk id="7" creationId="{EDC0BCF6-2C88-B62B-6254-5F79A257D18B}"/>
          </ac:spMkLst>
        </pc:spChg>
        <pc:spChg chg="mod">
          <ac:chgData name="Jason Williams-Bew" userId="0bd25267-930c-46ed-b552-65d9a6ae6963" providerId="ADAL" clId="{376EF767-BBF3-402C-A223-D1F4E8AE51C6}" dt="2024-10-10T13:07:08.041" v="422" actId="113"/>
          <ac:spMkLst>
            <pc:docMk/>
            <pc:sldMk cId="96547491" sldId="2147469762"/>
            <ac:spMk id="8" creationId="{E92B5863-405C-25F5-5182-038DC15615BF}"/>
          </ac:spMkLst>
        </pc:spChg>
        <pc:spChg chg="mod">
          <ac:chgData name="Jason Williams-Bew" userId="0bd25267-930c-46ed-b552-65d9a6ae6963" providerId="ADAL" clId="{376EF767-BBF3-402C-A223-D1F4E8AE51C6}" dt="2024-10-10T13:07:26.619" v="425" actId="207"/>
          <ac:spMkLst>
            <pc:docMk/>
            <pc:sldMk cId="96547491" sldId="2147469762"/>
            <ac:spMk id="9" creationId="{9108268A-D414-E850-4718-37D512E61729}"/>
          </ac:spMkLst>
        </pc:spChg>
        <pc:spChg chg="mod">
          <ac:chgData name="Jason Williams-Bew" userId="0bd25267-930c-46ed-b552-65d9a6ae6963" providerId="ADAL" clId="{376EF767-BBF3-402C-A223-D1F4E8AE51C6}" dt="2024-10-10T13:07:54.043" v="433" actId="113"/>
          <ac:spMkLst>
            <pc:docMk/>
            <pc:sldMk cId="96547491" sldId="2147469762"/>
            <ac:spMk id="10" creationId="{2C8414C1-F7FE-C218-6DC2-CF093BB46A5C}"/>
          </ac:spMkLst>
        </pc:spChg>
        <pc:spChg chg="mod">
          <ac:chgData name="Jason Williams-Bew" userId="0bd25267-930c-46ed-b552-65d9a6ae6963" providerId="ADAL" clId="{376EF767-BBF3-402C-A223-D1F4E8AE51C6}" dt="2024-10-10T13:08:02.481" v="437" actId="113"/>
          <ac:spMkLst>
            <pc:docMk/>
            <pc:sldMk cId="96547491" sldId="2147469762"/>
            <ac:spMk id="11" creationId="{5C7007FC-469A-642B-B9B6-56D45E7E5C1B}"/>
          </ac:spMkLst>
        </pc:spChg>
        <pc:spChg chg="mod">
          <ac:chgData name="Jason Williams-Bew" userId="0bd25267-930c-46ed-b552-65d9a6ae6963" providerId="ADAL" clId="{376EF767-BBF3-402C-A223-D1F4E8AE51C6}" dt="2024-10-10T13:08:42.700" v="452" actId="1076"/>
          <ac:spMkLst>
            <pc:docMk/>
            <pc:sldMk cId="96547491" sldId="2147469762"/>
            <ac:spMk id="12" creationId="{351C7A9D-E94C-618E-E9D6-18B3AF18FFC0}"/>
          </ac:spMkLst>
        </pc:spChg>
        <pc:spChg chg="mod">
          <ac:chgData name="Jason Williams-Bew" userId="0bd25267-930c-46ed-b552-65d9a6ae6963" providerId="ADAL" clId="{376EF767-BBF3-402C-A223-D1F4E8AE51C6}" dt="2024-10-10T13:08:26.349" v="448" actId="113"/>
          <ac:spMkLst>
            <pc:docMk/>
            <pc:sldMk cId="96547491" sldId="2147469762"/>
            <ac:spMk id="14" creationId="{8F318E7E-7D2A-E947-5F78-82A62B3B8DEB}"/>
          </ac:spMkLst>
        </pc:spChg>
        <pc:spChg chg="mod">
          <ac:chgData name="Jason Williams-Bew" userId="0bd25267-930c-46ed-b552-65d9a6ae6963" providerId="ADAL" clId="{376EF767-BBF3-402C-A223-D1F4E8AE51C6}" dt="2024-10-10T13:07:31.527" v="426" actId="21"/>
          <ac:spMkLst>
            <pc:docMk/>
            <pc:sldMk cId="96547491" sldId="2147469762"/>
            <ac:spMk id="15" creationId="{FDDA128F-7E22-C306-FF12-90D68F152D20}"/>
          </ac:spMkLst>
        </pc:spChg>
        <pc:spChg chg="mod">
          <ac:chgData name="Jason Williams-Bew" userId="0bd25267-930c-46ed-b552-65d9a6ae6963" providerId="ADAL" clId="{376EF767-BBF3-402C-A223-D1F4E8AE51C6}" dt="2024-10-10T13:08:29.909" v="449" actId="14100"/>
          <ac:spMkLst>
            <pc:docMk/>
            <pc:sldMk cId="96547491" sldId="2147469762"/>
            <ac:spMk id="16" creationId="{8D8741ED-15F9-F171-DE3A-28B208C4B2D5}"/>
          </ac:spMkLst>
        </pc:spChg>
        <pc:spChg chg="mod">
          <ac:chgData name="Jason Williams-Bew" userId="0bd25267-930c-46ed-b552-65d9a6ae6963" providerId="ADAL" clId="{376EF767-BBF3-402C-A223-D1F4E8AE51C6}" dt="2024-10-10T13:06:25.819" v="418" actId="21"/>
          <ac:spMkLst>
            <pc:docMk/>
            <pc:sldMk cId="96547491" sldId="2147469762"/>
            <ac:spMk id="17" creationId="{858763CB-645C-ECB7-1CA2-6A6534C50EB8}"/>
          </ac:spMkLst>
        </pc:spChg>
        <pc:spChg chg="mod">
          <ac:chgData name="Jason Williams-Bew" userId="0bd25267-930c-46ed-b552-65d9a6ae6963" providerId="ADAL" clId="{376EF767-BBF3-402C-A223-D1F4E8AE51C6}" dt="2024-10-10T13:06:21.482" v="416" actId="21"/>
          <ac:spMkLst>
            <pc:docMk/>
            <pc:sldMk cId="96547491" sldId="2147469762"/>
            <ac:spMk id="18" creationId="{0ABD5FBE-3C18-843A-E7E5-C093F4216B10}"/>
          </ac:spMkLst>
        </pc:spChg>
        <pc:spChg chg="mod">
          <ac:chgData name="Jason Williams-Bew" userId="0bd25267-930c-46ed-b552-65d9a6ae6963" providerId="ADAL" clId="{376EF767-BBF3-402C-A223-D1F4E8AE51C6}" dt="2024-10-10T13:07:43.002" v="430" actId="21"/>
          <ac:spMkLst>
            <pc:docMk/>
            <pc:sldMk cId="96547491" sldId="2147469762"/>
            <ac:spMk id="19" creationId="{D1C217AB-FE90-CDE0-8EE8-B29BBAA428B2}"/>
          </ac:spMkLst>
        </pc:spChg>
        <pc:spChg chg="mod">
          <ac:chgData name="Jason Williams-Bew" userId="0bd25267-930c-46ed-b552-65d9a6ae6963" providerId="ADAL" clId="{376EF767-BBF3-402C-A223-D1F4E8AE51C6}" dt="2024-10-10T13:08:04.444" v="438" actId="21"/>
          <ac:spMkLst>
            <pc:docMk/>
            <pc:sldMk cId="96547491" sldId="2147469762"/>
            <ac:spMk id="21" creationId="{9D2A44AD-6267-64CA-7FF5-D004250A4B3D}"/>
          </ac:spMkLst>
        </pc:spChg>
        <pc:spChg chg="mod">
          <ac:chgData name="Jason Williams-Bew" userId="0bd25267-930c-46ed-b552-65d9a6ae6963" providerId="ADAL" clId="{376EF767-BBF3-402C-A223-D1F4E8AE51C6}" dt="2024-10-10T13:07:59.047" v="435" actId="21"/>
          <ac:spMkLst>
            <pc:docMk/>
            <pc:sldMk cId="96547491" sldId="2147469762"/>
            <ac:spMk id="23" creationId="{F071537A-2257-B7DD-EB22-A7087B332962}"/>
          </ac:spMkLst>
        </pc:spChg>
        <pc:spChg chg="mod">
          <ac:chgData name="Jason Williams-Bew" userId="0bd25267-930c-46ed-b552-65d9a6ae6963" providerId="ADAL" clId="{376EF767-BBF3-402C-A223-D1F4E8AE51C6}" dt="2024-10-10T13:05:56.073" v="413"/>
          <ac:spMkLst>
            <pc:docMk/>
            <pc:sldMk cId="96547491" sldId="2147469762"/>
            <ac:spMk id="25" creationId="{8F864176-B19D-3EF5-B817-864B4BFB0C93}"/>
          </ac:spMkLst>
        </pc:spChg>
        <pc:spChg chg="mod">
          <ac:chgData name="Jason Williams-Bew" userId="0bd25267-930c-46ed-b552-65d9a6ae6963" providerId="ADAL" clId="{376EF767-BBF3-402C-A223-D1F4E8AE51C6}" dt="2024-10-10T13:08:21.658" v="446" actId="21"/>
          <ac:spMkLst>
            <pc:docMk/>
            <pc:sldMk cId="96547491" sldId="2147469762"/>
            <ac:spMk id="27" creationId="{A32BD7C4-EB25-68DA-608E-8C4C3F28D993}"/>
          </ac:spMkLst>
        </pc:spChg>
        <pc:spChg chg="mod">
          <ac:chgData name="Jason Williams-Bew" userId="0bd25267-930c-46ed-b552-65d9a6ae6963" providerId="ADAL" clId="{376EF767-BBF3-402C-A223-D1F4E8AE51C6}" dt="2024-10-10T13:08:13.971" v="442" actId="21"/>
          <ac:spMkLst>
            <pc:docMk/>
            <pc:sldMk cId="96547491" sldId="2147469762"/>
            <ac:spMk id="29" creationId="{A1274050-A7A4-0DDE-C13D-759B21E0B2AD}"/>
          </ac:spMkLst>
        </pc:spChg>
        <pc:spChg chg="add del mod">
          <ac:chgData name="Jason Williams-Bew" userId="0bd25267-930c-46ed-b552-65d9a6ae6963" providerId="ADAL" clId="{376EF767-BBF3-402C-A223-D1F4E8AE51C6}" dt="2024-10-10T13:10:17.259" v="466" actId="478"/>
          <ac:spMkLst>
            <pc:docMk/>
            <pc:sldMk cId="96547491" sldId="2147469762"/>
            <ac:spMk id="31" creationId="{0AB743BB-E35D-61E5-D109-EA3001A3FF60}"/>
          </ac:spMkLst>
        </pc:spChg>
        <pc:spChg chg="add del mod">
          <ac:chgData name="Jason Williams-Bew" userId="0bd25267-930c-46ed-b552-65d9a6ae6963" providerId="ADAL" clId="{376EF767-BBF3-402C-A223-D1F4E8AE51C6}" dt="2024-10-10T13:10:17.259" v="466" actId="478"/>
          <ac:spMkLst>
            <pc:docMk/>
            <pc:sldMk cId="96547491" sldId="2147469762"/>
            <ac:spMk id="33" creationId="{EC917C32-2D05-4210-BD2B-6B0DEFAD50B9}"/>
          </ac:spMkLst>
        </pc:spChg>
        <pc:spChg chg="add del mod">
          <ac:chgData name="Jason Williams-Bew" userId="0bd25267-930c-46ed-b552-65d9a6ae6963" providerId="ADAL" clId="{376EF767-BBF3-402C-A223-D1F4E8AE51C6}" dt="2024-10-10T13:10:17.259" v="466" actId="478"/>
          <ac:spMkLst>
            <pc:docMk/>
            <pc:sldMk cId="96547491" sldId="2147469762"/>
            <ac:spMk id="35" creationId="{3392D601-5035-B844-FD97-2648FA95B92F}"/>
          </ac:spMkLst>
        </pc:spChg>
        <pc:spChg chg="mod">
          <ac:chgData name="Jason Williams-Bew" userId="0bd25267-930c-46ed-b552-65d9a6ae6963" providerId="ADAL" clId="{376EF767-BBF3-402C-A223-D1F4E8AE51C6}" dt="2024-10-10T13:06:07.664" v="415" actId="478"/>
          <ac:spMkLst>
            <pc:docMk/>
            <pc:sldMk cId="96547491" sldId="2147469762"/>
            <ac:spMk id="38" creationId="{1E28DD26-8136-B6AD-1164-2C3B8E1185D7}"/>
          </ac:spMkLst>
        </pc:spChg>
        <pc:spChg chg="mod">
          <ac:chgData name="Jason Williams-Bew" userId="0bd25267-930c-46ed-b552-65d9a6ae6963" providerId="ADAL" clId="{376EF767-BBF3-402C-A223-D1F4E8AE51C6}" dt="2024-10-10T13:15:08.063" v="478" actId="27803"/>
          <ac:spMkLst>
            <pc:docMk/>
            <pc:sldMk cId="96547491" sldId="2147469762"/>
            <ac:spMk id="44" creationId="{F9818FEA-2E62-F68F-01CC-7AADF02081F7}"/>
          </ac:spMkLst>
        </pc:spChg>
        <pc:spChg chg="mod">
          <ac:chgData name="Jason Williams-Bew" userId="0bd25267-930c-46ed-b552-65d9a6ae6963" providerId="ADAL" clId="{376EF767-BBF3-402C-A223-D1F4E8AE51C6}" dt="2024-10-10T13:15:08.063" v="478" actId="27803"/>
          <ac:spMkLst>
            <pc:docMk/>
            <pc:sldMk cId="96547491" sldId="2147469762"/>
            <ac:spMk id="52" creationId="{8C02B2B2-A6F3-4811-DC88-2EF2B17F5F25}"/>
          </ac:spMkLst>
        </pc:spChg>
        <pc:spChg chg="mod">
          <ac:chgData name="Jason Williams-Bew" userId="0bd25267-930c-46ed-b552-65d9a6ae6963" providerId="ADAL" clId="{376EF767-BBF3-402C-A223-D1F4E8AE51C6}" dt="2024-10-10T13:15:08.063" v="478" actId="27803"/>
          <ac:spMkLst>
            <pc:docMk/>
            <pc:sldMk cId="96547491" sldId="2147469762"/>
            <ac:spMk id="53" creationId="{365151AF-62CC-9406-2BA9-B04924CFE7B7}"/>
          </ac:spMkLst>
        </pc:spChg>
        <pc:spChg chg="mod">
          <ac:chgData name="Jason Williams-Bew" userId="0bd25267-930c-46ed-b552-65d9a6ae6963" providerId="ADAL" clId="{376EF767-BBF3-402C-A223-D1F4E8AE51C6}" dt="2024-10-10T13:15:08.063" v="478" actId="27803"/>
          <ac:spMkLst>
            <pc:docMk/>
            <pc:sldMk cId="96547491" sldId="2147469762"/>
            <ac:spMk id="54" creationId="{3BBFEB76-3BB4-1529-8723-DB358FBB82A8}"/>
          </ac:spMkLst>
        </pc:spChg>
        <pc:spChg chg="mod">
          <ac:chgData name="Jason Williams-Bew" userId="0bd25267-930c-46ed-b552-65d9a6ae6963" providerId="ADAL" clId="{376EF767-BBF3-402C-A223-D1F4E8AE51C6}" dt="2024-10-10T13:15:08.063" v="478" actId="27803"/>
          <ac:spMkLst>
            <pc:docMk/>
            <pc:sldMk cId="96547491" sldId="2147469762"/>
            <ac:spMk id="55" creationId="{C5CFCA09-5E89-2D3D-11DB-1C1D4C0E2994}"/>
          </ac:spMkLst>
        </pc:spChg>
        <pc:spChg chg="mod">
          <ac:chgData name="Jason Williams-Bew" userId="0bd25267-930c-46ed-b552-65d9a6ae6963" providerId="ADAL" clId="{376EF767-BBF3-402C-A223-D1F4E8AE51C6}" dt="2024-10-10T13:15:08.063" v="478" actId="27803"/>
          <ac:spMkLst>
            <pc:docMk/>
            <pc:sldMk cId="96547491" sldId="2147469762"/>
            <ac:spMk id="57" creationId="{697EBADB-F945-4638-DE4A-4F2C6ACBB8B8}"/>
          </ac:spMkLst>
        </pc:spChg>
        <pc:spChg chg="mod">
          <ac:chgData name="Jason Williams-Bew" userId="0bd25267-930c-46ed-b552-65d9a6ae6963" providerId="ADAL" clId="{376EF767-BBF3-402C-A223-D1F4E8AE51C6}" dt="2024-10-10T13:15:08.063" v="478" actId="27803"/>
          <ac:spMkLst>
            <pc:docMk/>
            <pc:sldMk cId="96547491" sldId="2147469762"/>
            <ac:spMk id="58" creationId="{8886784D-E123-726F-43A8-8C04A351F530}"/>
          </ac:spMkLst>
        </pc:spChg>
        <pc:spChg chg="mod">
          <ac:chgData name="Jason Williams-Bew" userId="0bd25267-930c-46ed-b552-65d9a6ae6963" providerId="ADAL" clId="{376EF767-BBF3-402C-A223-D1F4E8AE51C6}" dt="2024-10-10T13:15:08.063" v="478" actId="27803"/>
          <ac:spMkLst>
            <pc:docMk/>
            <pc:sldMk cId="96547491" sldId="2147469762"/>
            <ac:spMk id="59" creationId="{62D6B939-D4C5-7238-BBA1-715A22BC80D0}"/>
          </ac:spMkLst>
        </pc:spChg>
        <pc:spChg chg="mod">
          <ac:chgData name="Jason Williams-Bew" userId="0bd25267-930c-46ed-b552-65d9a6ae6963" providerId="ADAL" clId="{376EF767-BBF3-402C-A223-D1F4E8AE51C6}" dt="2024-10-10T13:15:08.063" v="478" actId="27803"/>
          <ac:spMkLst>
            <pc:docMk/>
            <pc:sldMk cId="96547491" sldId="2147469762"/>
            <ac:spMk id="60" creationId="{9DC97BAB-F864-DBAA-28BB-40B28F5721ED}"/>
          </ac:spMkLst>
        </pc:spChg>
        <pc:spChg chg="mod">
          <ac:chgData name="Jason Williams-Bew" userId="0bd25267-930c-46ed-b552-65d9a6ae6963" providerId="ADAL" clId="{376EF767-BBF3-402C-A223-D1F4E8AE51C6}" dt="2024-10-10T13:15:08.063" v="478" actId="27803"/>
          <ac:spMkLst>
            <pc:docMk/>
            <pc:sldMk cId="96547491" sldId="2147469762"/>
            <ac:spMk id="61" creationId="{AA58A746-CAAC-9120-246E-2645550A9E86}"/>
          </ac:spMkLst>
        </pc:spChg>
        <pc:spChg chg="mod">
          <ac:chgData name="Jason Williams-Bew" userId="0bd25267-930c-46ed-b552-65d9a6ae6963" providerId="ADAL" clId="{376EF767-BBF3-402C-A223-D1F4E8AE51C6}" dt="2024-10-10T13:15:08.063" v="478" actId="27803"/>
          <ac:spMkLst>
            <pc:docMk/>
            <pc:sldMk cId="96547491" sldId="2147469762"/>
            <ac:spMk id="63" creationId="{F70FFC23-5C67-DA0B-FAC9-6AF008E7782A}"/>
          </ac:spMkLst>
        </pc:spChg>
        <pc:spChg chg="mod">
          <ac:chgData name="Jason Williams-Bew" userId="0bd25267-930c-46ed-b552-65d9a6ae6963" providerId="ADAL" clId="{376EF767-BBF3-402C-A223-D1F4E8AE51C6}" dt="2024-10-10T13:15:08.063" v="478" actId="27803"/>
          <ac:spMkLst>
            <pc:docMk/>
            <pc:sldMk cId="96547491" sldId="2147469762"/>
            <ac:spMk id="64" creationId="{83920DD0-F238-82B6-54DA-AB72D12A0153}"/>
          </ac:spMkLst>
        </pc:spChg>
        <pc:spChg chg="mod">
          <ac:chgData name="Jason Williams-Bew" userId="0bd25267-930c-46ed-b552-65d9a6ae6963" providerId="ADAL" clId="{376EF767-BBF3-402C-A223-D1F4E8AE51C6}" dt="2024-10-10T13:15:08.063" v="478" actId="27803"/>
          <ac:spMkLst>
            <pc:docMk/>
            <pc:sldMk cId="96547491" sldId="2147469762"/>
            <ac:spMk id="66" creationId="{D0B05CC5-B66F-B6DF-F2DC-006E9FCE2366}"/>
          </ac:spMkLst>
        </pc:spChg>
        <pc:spChg chg="mod">
          <ac:chgData name="Jason Williams-Bew" userId="0bd25267-930c-46ed-b552-65d9a6ae6963" providerId="ADAL" clId="{376EF767-BBF3-402C-A223-D1F4E8AE51C6}" dt="2024-10-10T13:15:08.063" v="478" actId="27803"/>
          <ac:spMkLst>
            <pc:docMk/>
            <pc:sldMk cId="96547491" sldId="2147469762"/>
            <ac:spMk id="67" creationId="{4AB4C88A-CE53-93E8-43F0-ACE26F4FB1D1}"/>
          </ac:spMkLst>
        </pc:spChg>
        <pc:spChg chg="mod">
          <ac:chgData name="Jason Williams-Bew" userId="0bd25267-930c-46ed-b552-65d9a6ae6963" providerId="ADAL" clId="{376EF767-BBF3-402C-A223-D1F4E8AE51C6}" dt="2024-10-10T13:15:08.063" v="478" actId="27803"/>
          <ac:spMkLst>
            <pc:docMk/>
            <pc:sldMk cId="96547491" sldId="2147469762"/>
            <ac:spMk id="69" creationId="{6781CA0C-CC23-E7FC-61DD-B685389D6713}"/>
          </ac:spMkLst>
        </pc:spChg>
        <pc:spChg chg="mod">
          <ac:chgData name="Jason Williams-Bew" userId="0bd25267-930c-46ed-b552-65d9a6ae6963" providerId="ADAL" clId="{376EF767-BBF3-402C-A223-D1F4E8AE51C6}" dt="2024-10-10T13:15:08.063" v="478" actId="27803"/>
          <ac:spMkLst>
            <pc:docMk/>
            <pc:sldMk cId="96547491" sldId="2147469762"/>
            <ac:spMk id="70" creationId="{DD5467B2-511D-1FE4-E0ED-F4C84A215DBA}"/>
          </ac:spMkLst>
        </pc:spChg>
        <pc:spChg chg="mod">
          <ac:chgData name="Jason Williams-Bew" userId="0bd25267-930c-46ed-b552-65d9a6ae6963" providerId="ADAL" clId="{376EF767-BBF3-402C-A223-D1F4E8AE51C6}" dt="2024-10-10T13:15:08.063" v="478" actId="27803"/>
          <ac:spMkLst>
            <pc:docMk/>
            <pc:sldMk cId="96547491" sldId="2147469762"/>
            <ac:spMk id="71" creationId="{F74F1FFC-522C-9E8B-817A-29F28152464E}"/>
          </ac:spMkLst>
        </pc:spChg>
        <pc:spChg chg="mod">
          <ac:chgData name="Jason Williams-Bew" userId="0bd25267-930c-46ed-b552-65d9a6ae6963" providerId="ADAL" clId="{376EF767-BBF3-402C-A223-D1F4E8AE51C6}" dt="2024-10-10T13:15:08.063" v="478" actId="27803"/>
          <ac:spMkLst>
            <pc:docMk/>
            <pc:sldMk cId="96547491" sldId="2147469762"/>
            <ac:spMk id="72" creationId="{75C98AB9-24B9-9F56-8F61-DD23EF0F9936}"/>
          </ac:spMkLst>
        </pc:spChg>
        <pc:spChg chg="mod">
          <ac:chgData name="Jason Williams-Bew" userId="0bd25267-930c-46ed-b552-65d9a6ae6963" providerId="ADAL" clId="{376EF767-BBF3-402C-A223-D1F4E8AE51C6}" dt="2024-10-10T13:15:08.063" v="478" actId="27803"/>
          <ac:spMkLst>
            <pc:docMk/>
            <pc:sldMk cId="96547491" sldId="2147469762"/>
            <ac:spMk id="74" creationId="{AB4D093D-9016-46D3-33CE-B5583E6D3A40}"/>
          </ac:spMkLst>
        </pc:spChg>
        <pc:spChg chg="mod">
          <ac:chgData name="Jason Williams-Bew" userId="0bd25267-930c-46ed-b552-65d9a6ae6963" providerId="ADAL" clId="{376EF767-BBF3-402C-A223-D1F4E8AE51C6}" dt="2024-10-10T13:15:08.063" v="478" actId="27803"/>
          <ac:spMkLst>
            <pc:docMk/>
            <pc:sldMk cId="96547491" sldId="2147469762"/>
            <ac:spMk id="75" creationId="{8AF10246-38D9-0CE8-7273-C1E7BD3FC2B1}"/>
          </ac:spMkLst>
        </pc:spChg>
        <pc:spChg chg="mod">
          <ac:chgData name="Jason Williams-Bew" userId="0bd25267-930c-46ed-b552-65d9a6ae6963" providerId="ADAL" clId="{376EF767-BBF3-402C-A223-D1F4E8AE51C6}" dt="2024-10-10T13:15:08.063" v="478" actId="27803"/>
          <ac:spMkLst>
            <pc:docMk/>
            <pc:sldMk cId="96547491" sldId="2147469762"/>
            <ac:spMk id="76" creationId="{9E4F7D05-3890-E347-4218-276DCA0BD55E}"/>
          </ac:spMkLst>
        </pc:spChg>
        <pc:spChg chg="mod">
          <ac:chgData name="Jason Williams-Bew" userId="0bd25267-930c-46ed-b552-65d9a6ae6963" providerId="ADAL" clId="{376EF767-BBF3-402C-A223-D1F4E8AE51C6}" dt="2024-10-10T13:15:08.063" v="478" actId="27803"/>
          <ac:spMkLst>
            <pc:docMk/>
            <pc:sldMk cId="96547491" sldId="2147469762"/>
            <ac:spMk id="77" creationId="{6674163A-CFB0-F40C-E408-827DD18E154F}"/>
          </ac:spMkLst>
        </pc:spChg>
        <pc:spChg chg="mod">
          <ac:chgData name="Jason Williams-Bew" userId="0bd25267-930c-46ed-b552-65d9a6ae6963" providerId="ADAL" clId="{376EF767-BBF3-402C-A223-D1F4E8AE51C6}" dt="2024-10-10T13:15:08.063" v="478" actId="27803"/>
          <ac:spMkLst>
            <pc:docMk/>
            <pc:sldMk cId="96547491" sldId="2147469762"/>
            <ac:spMk id="78" creationId="{5C034BFB-4C45-418A-7DA7-897BBBE3CC48}"/>
          </ac:spMkLst>
        </pc:spChg>
        <pc:spChg chg="mod">
          <ac:chgData name="Jason Williams-Bew" userId="0bd25267-930c-46ed-b552-65d9a6ae6963" providerId="ADAL" clId="{376EF767-BBF3-402C-A223-D1F4E8AE51C6}" dt="2024-10-10T13:15:08.063" v="478" actId="27803"/>
          <ac:spMkLst>
            <pc:docMk/>
            <pc:sldMk cId="96547491" sldId="2147469762"/>
            <ac:spMk id="79" creationId="{3CD3012C-FCEC-DA2B-F0C3-A16338B98ABD}"/>
          </ac:spMkLst>
        </pc:spChg>
        <pc:grpChg chg="del mod">
          <ac:chgData name="Jason Williams-Bew" userId="0bd25267-930c-46ed-b552-65d9a6ae6963" providerId="ADAL" clId="{376EF767-BBF3-402C-A223-D1F4E8AE51C6}" dt="2024-10-10T13:06:07.664" v="415" actId="478"/>
          <ac:grpSpMkLst>
            <pc:docMk/>
            <pc:sldMk cId="96547491" sldId="2147469762"/>
            <ac:grpSpMk id="4" creationId="{8221034A-1C82-8079-7927-CBD6C2533343}"/>
          </ac:grpSpMkLst>
        </pc:grpChg>
        <pc:grpChg chg="add del mod">
          <ac:chgData name="Jason Williams-Bew" userId="0bd25267-930c-46ed-b552-65d9a6ae6963" providerId="ADAL" clId="{376EF767-BBF3-402C-A223-D1F4E8AE51C6}" dt="2024-10-10T13:10:17.259" v="466" actId="478"/>
          <ac:grpSpMkLst>
            <pc:docMk/>
            <pc:sldMk cId="96547491" sldId="2147469762"/>
            <ac:grpSpMk id="5" creationId="{60E15998-20A6-9B2A-135A-21BE4274150C}"/>
          </ac:grpSpMkLst>
        </pc:grpChg>
        <pc:grpChg chg="mod">
          <ac:chgData name="Jason Williams-Bew" userId="0bd25267-930c-46ed-b552-65d9a6ae6963" providerId="ADAL" clId="{376EF767-BBF3-402C-A223-D1F4E8AE51C6}" dt="2024-10-10T13:16:50.609" v="496" actId="164"/>
          <ac:grpSpMkLst>
            <pc:docMk/>
            <pc:sldMk cId="96547491" sldId="2147469762"/>
            <ac:grpSpMk id="39" creationId="{3D215291-71A8-46B3-953B-D3F96E3766A4}"/>
          </ac:grpSpMkLst>
        </pc:grpChg>
        <pc:grpChg chg="del mod">
          <ac:chgData name="Jason Williams-Bew" userId="0bd25267-930c-46ed-b552-65d9a6ae6963" providerId="ADAL" clId="{376EF767-BBF3-402C-A223-D1F4E8AE51C6}" dt="2024-10-10T13:15:16.208" v="480" actId="478"/>
          <ac:grpSpMkLst>
            <pc:docMk/>
            <pc:sldMk cId="96547491" sldId="2147469762"/>
            <ac:grpSpMk id="41" creationId="{75BD68AC-9905-E5FC-6F4B-FC18C50FD4DB}"/>
          </ac:grpSpMkLst>
        </pc:grpChg>
        <pc:grpChg chg="mod modVis">
          <ac:chgData name="Jason Williams-Bew" userId="0bd25267-930c-46ed-b552-65d9a6ae6963" providerId="ADAL" clId="{376EF767-BBF3-402C-A223-D1F4E8AE51C6}" dt="2024-10-10T13:07:11.080" v="423" actId="14429"/>
          <ac:grpSpMkLst>
            <pc:docMk/>
            <pc:sldMk cId="96547491" sldId="2147469762"/>
            <ac:grpSpMk id="42" creationId="{2B2DCAEC-ADBF-359B-9D37-54F45AB9D46F}"/>
          </ac:grpSpMkLst>
        </pc:grpChg>
        <pc:grpChg chg="mod modVis">
          <ac:chgData name="Jason Williams-Bew" userId="0bd25267-930c-46ed-b552-65d9a6ae6963" providerId="ADAL" clId="{376EF767-BBF3-402C-A223-D1F4E8AE51C6}" dt="2024-10-10T13:07:56.531" v="434" actId="14429"/>
          <ac:grpSpMkLst>
            <pc:docMk/>
            <pc:sldMk cId="96547491" sldId="2147469762"/>
            <ac:grpSpMk id="46" creationId="{B3A48175-A02E-5211-F7E8-0908A3366CA5}"/>
          </ac:grpSpMkLst>
        </pc:grpChg>
        <pc:grpChg chg="mod modVis">
          <ac:chgData name="Jason Williams-Bew" userId="0bd25267-930c-46ed-b552-65d9a6ae6963" providerId="ADAL" clId="{376EF767-BBF3-402C-A223-D1F4E8AE51C6}" dt="2024-10-10T13:08:44.320" v="453" actId="14429"/>
          <ac:grpSpMkLst>
            <pc:docMk/>
            <pc:sldMk cId="96547491" sldId="2147469762"/>
            <ac:grpSpMk id="48" creationId="{6F5893ED-9B14-C9B4-5715-2F79A8494BDA}"/>
          </ac:grpSpMkLst>
        </pc:grpChg>
        <pc:grpChg chg="mod">
          <ac:chgData name="Jason Williams-Bew" userId="0bd25267-930c-46ed-b552-65d9a6ae6963" providerId="ADAL" clId="{376EF767-BBF3-402C-A223-D1F4E8AE51C6}" dt="2024-10-10T13:15:08.063" v="478" actId="27803"/>
          <ac:grpSpMkLst>
            <pc:docMk/>
            <pc:sldMk cId="96547491" sldId="2147469762"/>
            <ac:grpSpMk id="51" creationId="{44B61412-7BCF-7C81-35C9-49F0CD849E56}"/>
          </ac:grpSpMkLst>
        </pc:grpChg>
        <pc:grpChg chg="mod">
          <ac:chgData name="Jason Williams-Bew" userId="0bd25267-930c-46ed-b552-65d9a6ae6963" providerId="ADAL" clId="{376EF767-BBF3-402C-A223-D1F4E8AE51C6}" dt="2024-10-10T13:15:08.063" v="478" actId="27803"/>
          <ac:grpSpMkLst>
            <pc:docMk/>
            <pc:sldMk cId="96547491" sldId="2147469762"/>
            <ac:grpSpMk id="56" creationId="{AB4EAA48-13E2-7F6E-D132-AAB23D9ADDDA}"/>
          </ac:grpSpMkLst>
        </pc:grpChg>
        <pc:grpChg chg="mod">
          <ac:chgData name="Jason Williams-Bew" userId="0bd25267-930c-46ed-b552-65d9a6ae6963" providerId="ADAL" clId="{376EF767-BBF3-402C-A223-D1F4E8AE51C6}" dt="2024-10-10T13:15:08.063" v="478" actId="27803"/>
          <ac:grpSpMkLst>
            <pc:docMk/>
            <pc:sldMk cId="96547491" sldId="2147469762"/>
            <ac:grpSpMk id="62" creationId="{117E3758-C456-AB20-4088-8BAB844D8101}"/>
          </ac:grpSpMkLst>
        </pc:grpChg>
        <pc:grpChg chg="mod">
          <ac:chgData name="Jason Williams-Bew" userId="0bd25267-930c-46ed-b552-65d9a6ae6963" providerId="ADAL" clId="{376EF767-BBF3-402C-A223-D1F4E8AE51C6}" dt="2024-10-10T13:15:08.063" v="478" actId="27803"/>
          <ac:grpSpMkLst>
            <pc:docMk/>
            <pc:sldMk cId="96547491" sldId="2147469762"/>
            <ac:grpSpMk id="65" creationId="{7F5CA950-082F-013E-02B3-A79A821B0405}"/>
          </ac:grpSpMkLst>
        </pc:grpChg>
        <pc:grpChg chg="mod">
          <ac:chgData name="Jason Williams-Bew" userId="0bd25267-930c-46ed-b552-65d9a6ae6963" providerId="ADAL" clId="{376EF767-BBF3-402C-A223-D1F4E8AE51C6}" dt="2024-10-10T13:15:08.063" v="478" actId="27803"/>
          <ac:grpSpMkLst>
            <pc:docMk/>
            <pc:sldMk cId="96547491" sldId="2147469762"/>
            <ac:grpSpMk id="68" creationId="{89225557-6B86-402D-9CB4-F27E5A4E1BAB}"/>
          </ac:grpSpMkLst>
        </pc:grpChg>
        <pc:grpChg chg="mod">
          <ac:chgData name="Jason Williams-Bew" userId="0bd25267-930c-46ed-b552-65d9a6ae6963" providerId="ADAL" clId="{376EF767-BBF3-402C-A223-D1F4E8AE51C6}" dt="2024-10-10T13:15:08.063" v="478" actId="27803"/>
          <ac:grpSpMkLst>
            <pc:docMk/>
            <pc:sldMk cId="96547491" sldId="2147469762"/>
            <ac:grpSpMk id="73" creationId="{7AF531A3-F4AC-90EF-5DEF-CBB3F59B0B37}"/>
          </ac:grpSpMkLst>
        </pc:grpChg>
        <pc:grpChg chg="add mod">
          <ac:chgData name="Jason Williams-Bew" userId="0bd25267-930c-46ed-b552-65d9a6ae6963" providerId="ADAL" clId="{376EF767-BBF3-402C-A223-D1F4E8AE51C6}" dt="2024-10-10T13:16:50.609" v="496" actId="164"/>
          <ac:grpSpMkLst>
            <pc:docMk/>
            <pc:sldMk cId="96547491" sldId="2147469762"/>
            <ac:grpSpMk id="82" creationId="{83C1B022-EE78-FE18-9462-458463E47744}"/>
          </ac:grpSpMkLst>
        </pc:grpChg>
        <pc:picChg chg="del">
          <ac:chgData name="Jason Williams-Bew" userId="0bd25267-930c-46ed-b552-65d9a6ae6963" providerId="ADAL" clId="{376EF767-BBF3-402C-A223-D1F4E8AE51C6}" dt="2024-10-10T13:06:07.664" v="415" actId="478"/>
          <ac:picMkLst>
            <pc:docMk/>
            <pc:sldMk cId="96547491" sldId="2147469762"/>
            <ac:picMk id="2" creationId="{EC8E2D56-EE64-FF4B-A285-8CF33623E892}"/>
          </ac:picMkLst>
        </pc:picChg>
        <pc:picChg chg="mod">
          <ac:chgData name="Jason Williams-Bew" userId="0bd25267-930c-46ed-b552-65d9a6ae6963" providerId="ADAL" clId="{376EF767-BBF3-402C-A223-D1F4E8AE51C6}" dt="2024-10-10T13:05:56.073" v="413"/>
          <ac:picMkLst>
            <pc:docMk/>
            <pc:sldMk cId="96547491" sldId="2147469762"/>
            <ac:picMk id="13" creationId="{68A418F8-916A-B8D3-67BD-D969C8A363B7}"/>
          </ac:picMkLst>
        </pc:picChg>
        <pc:picChg chg="mod">
          <ac:chgData name="Jason Williams-Bew" userId="0bd25267-930c-46ed-b552-65d9a6ae6963" providerId="ADAL" clId="{376EF767-BBF3-402C-A223-D1F4E8AE51C6}" dt="2024-10-10T13:06:07.664" v="415" actId="478"/>
          <ac:picMkLst>
            <pc:docMk/>
            <pc:sldMk cId="96547491" sldId="2147469762"/>
            <ac:picMk id="37" creationId="{3C07F81C-AEF6-EE77-2210-F91F78070C44}"/>
          </ac:picMkLst>
        </pc:picChg>
        <pc:picChg chg="add del mod">
          <ac:chgData name="Jason Williams-Bew" userId="0bd25267-930c-46ed-b552-65d9a6ae6963" providerId="ADAL" clId="{376EF767-BBF3-402C-A223-D1F4E8AE51C6}" dt="2024-10-10T13:15:08.063" v="478" actId="27803"/>
          <ac:picMkLst>
            <pc:docMk/>
            <pc:sldMk cId="96547491" sldId="2147469762"/>
            <ac:picMk id="40" creationId="{F4FE4254-3A0D-F0CE-40EE-28F1529EA1D9}"/>
          </ac:picMkLst>
        </pc:picChg>
        <pc:picChg chg="add mod">
          <ac:chgData name="Jason Williams-Bew" userId="0bd25267-930c-46ed-b552-65d9a6ae6963" providerId="ADAL" clId="{376EF767-BBF3-402C-A223-D1F4E8AE51C6}" dt="2024-10-10T13:16:50.609" v="496" actId="164"/>
          <ac:picMkLst>
            <pc:docMk/>
            <pc:sldMk cId="96547491" sldId="2147469762"/>
            <ac:picMk id="81" creationId="{57ABB5BD-E7A9-B70F-4E33-63BB4D8235E8}"/>
          </ac:picMkLst>
        </pc:picChg>
      </pc:sldChg>
      <pc:sldChg chg="addSp delSp modSp add mod setBg delAnim modAnim">
        <pc:chgData name="Jason Williams-Bew" userId="0bd25267-930c-46ed-b552-65d9a6ae6963" providerId="ADAL" clId="{376EF767-BBF3-402C-A223-D1F4E8AE51C6}" dt="2024-10-10T13:37:06.462" v="695"/>
        <pc:sldMkLst>
          <pc:docMk/>
          <pc:sldMk cId="215062548" sldId="2147469763"/>
        </pc:sldMkLst>
        <pc:spChg chg="mod">
          <ac:chgData name="Jason Williams-Bew" userId="0bd25267-930c-46ed-b552-65d9a6ae6963" providerId="ADAL" clId="{376EF767-BBF3-402C-A223-D1F4E8AE51C6}" dt="2024-10-10T13:19:49.815" v="574" actId="20577"/>
          <ac:spMkLst>
            <pc:docMk/>
            <pc:sldMk cId="215062548" sldId="2147469763"/>
            <ac:spMk id="3" creationId="{69A9B6AA-1B4C-21CC-2B23-FECE14881F75}"/>
          </ac:spMkLst>
        </pc:spChg>
        <pc:spChg chg="mod">
          <ac:chgData name="Jason Williams-Bew" userId="0bd25267-930c-46ed-b552-65d9a6ae6963" providerId="ADAL" clId="{376EF767-BBF3-402C-A223-D1F4E8AE51C6}" dt="2024-10-10T13:20:01.041" v="575"/>
          <ac:spMkLst>
            <pc:docMk/>
            <pc:sldMk cId="215062548" sldId="2147469763"/>
            <ac:spMk id="4" creationId="{C5981292-6B8B-C846-9149-D650365EB429}"/>
          </ac:spMkLst>
        </pc:spChg>
        <pc:spChg chg="mod">
          <ac:chgData name="Jason Williams-Bew" userId="0bd25267-930c-46ed-b552-65d9a6ae6963" providerId="ADAL" clId="{376EF767-BBF3-402C-A223-D1F4E8AE51C6}" dt="2024-10-10T13:20:35.766" v="587" actId="21"/>
          <ac:spMkLst>
            <pc:docMk/>
            <pc:sldMk cId="215062548" sldId="2147469763"/>
            <ac:spMk id="6" creationId="{4E22D138-6DB6-033D-E636-ED4A3DD75DA3}"/>
          </ac:spMkLst>
        </pc:spChg>
        <pc:spChg chg="mod">
          <ac:chgData name="Jason Williams-Bew" userId="0bd25267-930c-46ed-b552-65d9a6ae6963" providerId="ADAL" clId="{376EF767-BBF3-402C-A223-D1F4E8AE51C6}" dt="2024-10-10T13:20:41.135" v="590" actId="113"/>
          <ac:spMkLst>
            <pc:docMk/>
            <pc:sldMk cId="215062548" sldId="2147469763"/>
            <ac:spMk id="7" creationId="{EDC0BCF6-2C88-B62B-6254-5F79A257D18B}"/>
          </ac:spMkLst>
        </pc:spChg>
        <pc:spChg chg="mod">
          <ac:chgData name="Jason Williams-Bew" userId="0bd25267-930c-46ed-b552-65d9a6ae6963" providerId="ADAL" clId="{376EF767-BBF3-402C-A223-D1F4E8AE51C6}" dt="2024-10-10T13:20:29.474" v="585" actId="207"/>
          <ac:spMkLst>
            <pc:docMk/>
            <pc:sldMk cId="215062548" sldId="2147469763"/>
            <ac:spMk id="8" creationId="{E92B5863-405C-25F5-5182-038DC15615BF}"/>
          </ac:spMkLst>
        </pc:spChg>
        <pc:spChg chg="mod">
          <ac:chgData name="Jason Williams-Bew" userId="0bd25267-930c-46ed-b552-65d9a6ae6963" providerId="ADAL" clId="{376EF767-BBF3-402C-A223-D1F4E8AE51C6}" dt="2024-10-10T13:20:13.480" v="580" actId="113"/>
          <ac:spMkLst>
            <pc:docMk/>
            <pc:sldMk cId="215062548" sldId="2147469763"/>
            <ac:spMk id="9" creationId="{9108268A-D414-E850-4718-37D512E61729}"/>
          </ac:spMkLst>
        </pc:spChg>
        <pc:spChg chg="mod">
          <ac:chgData name="Jason Williams-Bew" userId="0bd25267-930c-46ed-b552-65d9a6ae6963" providerId="ADAL" clId="{376EF767-BBF3-402C-A223-D1F4E8AE51C6}" dt="2024-10-10T13:20:57.653" v="596" actId="207"/>
          <ac:spMkLst>
            <pc:docMk/>
            <pc:sldMk cId="215062548" sldId="2147469763"/>
            <ac:spMk id="10" creationId="{2C8414C1-F7FE-C218-6DC2-CF093BB46A5C}"/>
          </ac:spMkLst>
        </pc:spChg>
        <pc:spChg chg="mod">
          <ac:chgData name="Jason Williams-Bew" userId="0bd25267-930c-46ed-b552-65d9a6ae6963" providerId="ADAL" clId="{376EF767-BBF3-402C-A223-D1F4E8AE51C6}" dt="2024-10-10T13:21:08.207" v="600" actId="113"/>
          <ac:spMkLst>
            <pc:docMk/>
            <pc:sldMk cId="215062548" sldId="2147469763"/>
            <ac:spMk id="11" creationId="{5C7007FC-469A-642B-B9B6-56D45E7E5C1B}"/>
          </ac:spMkLst>
        </pc:spChg>
        <pc:spChg chg="mod">
          <ac:chgData name="Jason Williams-Bew" userId="0bd25267-930c-46ed-b552-65d9a6ae6963" providerId="ADAL" clId="{376EF767-BBF3-402C-A223-D1F4E8AE51C6}" dt="2024-10-10T13:21:18.230" v="604" actId="113"/>
          <ac:spMkLst>
            <pc:docMk/>
            <pc:sldMk cId="215062548" sldId="2147469763"/>
            <ac:spMk id="12" creationId="{351C7A9D-E94C-618E-E9D6-18B3AF18FFC0}"/>
          </ac:spMkLst>
        </pc:spChg>
        <pc:spChg chg="mod">
          <ac:chgData name="Jason Williams-Bew" userId="0bd25267-930c-46ed-b552-65d9a6ae6963" providerId="ADAL" clId="{376EF767-BBF3-402C-A223-D1F4E8AE51C6}" dt="2024-10-10T13:20:15.478" v="581" actId="21"/>
          <ac:spMkLst>
            <pc:docMk/>
            <pc:sldMk cId="215062548" sldId="2147469763"/>
            <ac:spMk id="13" creationId="{95225C19-541C-6C28-D68B-51A6EDC16843}"/>
          </ac:spMkLst>
        </pc:spChg>
        <pc:spChg chg="mod">
          <ac:chgData name="Jason Williams-Bew" userId="0bd25267-930c-46ed-b552-65d9a6ae6963" providerId="ADAL" clId="{376EF767-BBF3-402C-A223-D1F4E8AE51C6}" dt="2024-10-10T13:21:41.376" v="613" actId="113"/>
          <ac:spMkLst>
            <pc:docMk/>
            <pc:sldMk cId="215062548" sldId="2147469763"/>
            <ac:spMk id="14" creationId="{8F318E7E-7D2A-E947-5F78-82A62B3B8DEB}"/>
          </ac:spMkLst>
        </pc:spChg>
        <pc:spChg chg="mod">
          <ac:chgData name="Jason Williams-Bew" userId="0bd25267-930c-46ed-b552-65d9a6ae6963" providerId="ADAL" clId="{376EF767-BBF3-402C-A223-D1F4E8AE51C6}" dt="2024-10-10T13:20:07.451" v="577" actId="21"/>
          <ac:spMkLst>
            <pc:docMk/>
            <pc:sldMk cId="215062548" sldId="2147469763"/>
            <ac:spMk id="15" creationId="{FFC3249E-461F-D7CC-7E52-1CD3DA00C0AE}"/>
          </ac:spMkLst>
        </pc:spChg>
        <pc:spChg chg="mod">
          <ac:chgData name="Jason Williams-Bew" userId="0bd25267-930c-46ed-b552-65d9a6ae6963" providerId="ADAL" clId="{376EF767-BBF3-402C-A223-D1F4E8AE51C6}" dt="2024-10-10T13:21:32.707" v="610" actId="14100"/>
          <ac:spMkLst>
            <pc:docMk/>
            <pc:sldMk cId="215062548" sldId="2147469763"/>
            <ac:spMk id="16" creationId="{8D8741ED-15F9-F171-DE3A-28B208C4B2D5}"/>
          </ac:spMkLst>
        </pc:spChg>
        <pc:spChg chg="mod">
          <ac:chgData name="Jason Williams-Bew" userId="0bd25267-930c-46ed-b552-65d9a6ae6963" providerId="ADAL" clId="{376EF767-BBF3-402C-A223-D1F4E8AE51C6}" dt="2024-10-10T13:20:44.034" v="591" actId="21"/>
          <ac:spMkLst>
            <pc:docMk/>
            <pc:sldMk cId="215062548" sldId="2147469763"/>
            <ac:spMk id="17" creationId="{206BAE33-F5DC-DA31-114B-BB86164DA855}"/>
          </ac:spMkLst>
        </pc:spChg>
        <pc:spChg chg="mod">
          <ac:chgData name="Jason Williams-Bew" userId="0bd25267-930c-46ed-b552-65d9a6ae6963" providerId="ADAL" clId="{376EF767-BBF3-402C-A223-D1F4E8AE51C6}" dt="2024-10-10T13:21:03.906" v="598" actId="21"/>
          <ac:spMkLst>
            <pc:docMk/>
            <pc:sldMk cId="215062548" sldId="2147469763"/>
            <ac:spMk id="18" creationId="{1B297059-92E7-F2F2-DB96-04EA6F56CE0B}"/>
          </ac:spMkLst>
        </pc:spChg>
        <pc:spChg chg="mod">
          <ac:chgData name="Jason Williams-Bew" userId="0bd25267-930c-46ed-b552-65d9a6ae6963" providerId="ADAL" clId="{376EF767-BBF3-402C-A223-D1F4E8AE51C6}" dt="2024-10-10T13:21:10.558" v="601" actId="21"/>
          <ac:spMkLst>
            <pc:docMk/>
            <pc:sldMk cId="215062548" sldId="2147469763"/>
            <ac:spMk id="19" creationId="{01CF13DC-0520-26B9-08A7-A28A6175D59D}"/>
          </ac:spMkLst>
        </pc:spChg>
        <pc:spChg chg="mod">
          <ac:chgData name="Jason Williams-Bew" userId="0bd25267-930c-46ed-b552-65d9a6ae6963" providerId="ADAL" clId="{376EF767-BBF3-402C-A223-D1F4E8AE51C6}" dt="2024-10-10T13:20:01.041" v="575"/>
          <ac:spMkLst>
            <pc:docMk/>
            <pc:sldMk cId="215062548" sldId="2147469763"/>
            <ac:spMk id="21" creationId="{37DBA40D-17DB-B2F5-17A5-D7C35B983240}"/>
          </ac:spMkLst>
        </pc:spChg>
        <pc:spChg chg="mod">
          <ac:chgData name="Jason Williams-Bew" userId="0bd25267-930c-46ed-b552-65d9a6ae6963" providerId="ADAL" clId="{376EF767-BBF3-402C-A223-D1F4E8AE51C6}" dt="2024-10-10T13:21:21.353" v="605" actId="21"/>
          <ac:spMkLst>
            <pc:docMk/>
            <pc:sldMk cId="215062548" sldId="2147469763"/>
            <ac:spMk id="23" creationId="{1E19F4E3-E5F5-E6FA-7804-596B0975FA7E}"/>
          </ac:spMkLst>
        </pc:spChg>
        <pc:spChg chg="add del mod">
          <ac:chgData name="Jason Williams-Bew" userId="0bd25267-930c-46ed-b552-65d9a6ae6963" providerId="ADAL" clId="{376EF767-BBF3-402C-A223-D1F4E8AE51C6}" dt="2024-10-10T13:21:47.091" v="614" actId="478"/>
          <ac:spMkLst>
            <pc:docMk/>
            <pc:sldMk cId="215062548" sldId="2147469763"/>
            <ac:spMk id="25" creationId="{96DE45AB-44A5-D38C-8762-FF5378573870}"/>
          </ac:spMkLst>
        </pc:spChg>
        <pc:spChg chg="add del mod">
          <ac:chgData name="Jason Williams-Bew" userId="0bd25267-930c-46ed-b552-65d9a6ae6963" providerId="ADAL" clId="{376EF767-BBF3-402C-A223-D1F4E8AE51C6}" dt="2024-10-10T13:21:47.091" v="614" actId="478"/>
          <ac:spMkLst>
            <pc:docMk/>
            <pc:sldMk cId="215062548" sldId="2147469763"/>
            <ac:spMk id="27" creationId="{0C77299A-CF55-C736-D19E-9058D2BB0EF9}"/>
          </ac:spMkLst>
        </pc:spChg>
        <pc:spChg chg="add del mod">
          <ac:chgData name="Jason Williams-Bew" userId="0bd25267-930c-46ed-b552-65d9a6ae6963" providerId="ADAL" clId="{376EF767-BBF3-402C-A223-D1F4E8AE51C6}" dt="2024-10-10T13:21:47.091" v="614" actId="478"/>
          <ac:spMkLst>
            <pc:docMk/>
            <pc:sldMk cId="215062548" sldId="2147469763"/>
            <ac:spMk id="29" creationId="{A81E81E7-D33E-BC41-9044-5E530E104967}"/>
          </ac:spMkLst>
        </pc:spChg>
        <pc:spChg chg="add del mod">
          <ac:chgData name="Jason Williams-Bew" userId="0bd25267-930c-46ed-b552-65d9a6ae6963" providerId="ADAL" clId="{376EF767-BBF3-402C-A223-D1F4E8AE51C6}" dt="2024-10-10T13:21:47.091" v="614" actId="478"/>
          <ac:spMkLst>
            <pc:docMk/>
            <pc:sldMk cId="215062548" sldId="2147469763"/>
            <ac:spMk id="31" creationId="{17679251-CAC8-7D50-4AD2-61BE20BFA6D3}"/>
          </ac:spMkLst>
        </pc:spChg>
        <pc:grpChg chg="add del mod">
          <ac:chgData name="Jason Williams-Bew" userId="0bd25267-930c-46ed-b552-65d9a6ae6963" providerId="ADAL" clId="{376EF767-BBF3-402C-A223-D1F4E8AE51C6}" dt="2024-10-10T13:21:47.091" v="614" actId="478"/>
          <ac:grpSpMkLst>
            <pc:docMk/>
            <pc:sldMk cId="215062548" sldId="2147469763"/>
            <ac:grpSpMk id="2" creationId="{AD84C0FD-1A4B-0487-8A51-2AD417B44441}"/>
          </ac:grpSpMkLst>
        </pc:grpChg>
        <pc:grpChg chg="add mod">
          <ac:chgData name="Jason Williams-Bew" userId="0bd25267-930c-46ed-b552-65d9a6ae6963" providerId="ADAL" clId="{376EF767-BBF3-402C-A223-D1F4E8AE51C6}" dt="2024-10-10T13:36:56.210" v="692" actId="164"/>
          <ac:grpSpMkLst>
            <pc:docMk/>
            <pc:sldMk cId="215062548" sldId="2147469763"/>
            <ac:grpSpMk id="36" creationId="{0D79F926-F55E-8AEE-3693-285CE2C98D8D}"/>
          </ac:grpSpMkLst>
        </pc:grpChg>
        <pc:grpChg chg="mod topLvl">
          <ac:chgData name="Jason Williams-Bew" userId="0bd25267-930c-46ed-b552-65d9a6ae6963" providerId="ADAL" clId="{376EF767-BBF3-402C-A223-D1F4E8AE51C6}" dt="2024-10-10T13:36:56.210" v="692" actId="164"/>
          <ac:grpSpMkLst>
            <pc:docMk/>
            <pc:sldMk cId="215062548" sldId="2147469763"/>
            <ac:grpSpMk id="39" creationId="{3D215291-71A8-46B3-953B-D3F96E3766A4}"/>
          </ac:grpSpMkLst>
        </pc:grpChg>
        <pc:grpChg chg="mod modVis">
          <ac:chgData name="Jason Williams-Bew" userId="0bd25267-930c-46ed-b552-65d9a6ae6963" providerId="ADAL" clId="{376EF767-BBF3-402C-A223-D1F4E8AE51C6}" dt="2024-10-10T13:21:00.918" v="597" actId="14429"/>
          <ac:grpSpMkLst>
            <pc:docMk/>
            <pc:sldMk cId="215062548" sldId="2147469763"/>
            <ac:grpSpMk id="46" creationId="{B3A48175-A02E-5211-F7E8-0908A3366CA5}"/>
          </ac:grpSpMkLst>
        </pc:grpChg>
        <pc:grpChg chg="mod modVis">
          <ac:chgData name="Jason Williams-Bew" userId="0bd25267-930c-46ed-b552-65d9a6ae6963" providerId="ADAL" clId="{376EF767-BBF3-402C-A223-D1F4E8AE51C6}" dt="2024-10-10T13:21:23.257" v="606" actId="14429"/>
          <ac:grpSpMkLst>
            <pc:docMk/>
            <pc:sldMk cId="215062548" sldId="2147469763"/>
            <ac:grpSpMk id="48" creationId="{6F5893ED-9B14-C9B4-5715-2F79A8494BDA}"/>
          </ac:grpSpMkLst>
        </pc:grpChg>
        <pc:grpChg chg="mod modVis">
          <ac:chgData name="Jason Williams-Bew" userId="0bd25267-930c-46ed-b552-65d9a6ae6963" providerId="ADAL" clId="{376EF767-BBF3-402C-A223-D1F4E8AE51C6}" dt="2024-10-10T13:20:33.234" v="586" actId="14429"/>
          <ac:grpSpMkLst>
            <pc:docMk/>
            <pc:sldMk cId="215062548" sldId="2147469763"/>
            <ac:grpSpMk id="50" creationId="{796350E6-D86A-47DA-7A96-0642C4080DD2}"/>
          </ac:grpSpMkLst>
        </pc:grpChg>
        <pc:grpChg chg="del">
          <ac:chgData name="Jason Williams-Bew" userId="0bd25267-930c-46ed-b552-65d9a6ae6963" providerId="ADAL" clId="{376EF767-BBF3-402C-A223-D1F4E8AE51C6}" dt="2024-10-10T13:36:51.361" v="690" actId="478"/>
          <ac:grpSpMkLst>
            <pc:docMk/>
            <pc:sldMk cId="215062548" sldId="2147469763"/>
            <ac:grpSpMk id="82" creationId="{83C1B022-EE78-FE18-9462-458463E47744}"/>
          </ac:grpSpMkLst>
        </pc:grpChg>
        <pc:picChg chg="mod">
          <ac:chgData name="Jason Williams-Bew" userId="0bd25267-930c-46ed-b552-65d9a6ae6963" providerId="ADAL" clId="{376EF767-BBF3-402C-A223-D1F4E8AE51C6}" dt="2024-10-10T13:20:01.041" v="575"/>
          <ac:picMkLst>
            <pc:docMk/>
            <pc:sldMk cId="215062548" sldId="2147469763"/>
            <ac:picMk id="5" creationId="{7D991CA5-7E33-3FDD-E23D-1D9C143D4B7B}"/>
          </ac:picMkLst>
        </pc:picChg>
        <pc:picChg chg="add mod modCrop">
          <ac:chgData name="Jason Williams-Bew" userId="0bd25267-930c-46ed-b552-65d9a6ae6963" providerId="ADAL" clId="{376EF767-BBF3-402C-A223-D1F4E8AE51C6}" dt="2024-10-10T13:36:56.210" v="692" actId="164"/>
          <ac:picMkLst>
            <pc:docMk/>
            <pc:sldMk cId="215062548" sldId="2147469763"/>
            <ac:picMk id="35" creationId="{9987DA5F-8917-4F08-9B90-15C998788F85}"/>
          </ac:picMkLst>
        </pc:picChg>
        <pc:picChg chg="del topLvl">
          <ac:chgData name="Jason Williams-Bew" userId="0bd25267-930c-46ed-b552-65d9a6ae6963" providerId="ADAL" clId="{376EF767-BBF3-402C-A223-D1F4E8AE51C6}" dt="2024-10-10T13:36:51.361" v="690" actId="478"/>
          <ac:picMkLst>
            <pc:docMk/>
            <pc:sldMk cId="215062548" sldId="2147469763"/>
            <ac:picMk id="81" creationId="{57ABB5BD-E7A9-B70F-4E33-63BB4D8235E8}"/>
          </ac:picMkLst>
        </pc:picChg>
      </pc:sldChg>
      <pc:sldMasterChg chg="modSldLayout">
        <pc:chgData name="Jason Williams-Bew" userId="0bd25267-930c-46ed-b552-65d9a6ae6963" providerId="ADAL" clId="{376EF767-BBF3-402C-A223-D1F4E8AE51C6}" dt="2024-10-10T13:38:09.803" v="696" actId="20577"/>
        <pc:sldMasterMkLst>
          <pc:docMk/>
          <pc:sldMasterMk cId="1028414886" sldId="2147483873"/>
        </pc:sldMasterMkLst>
        <pc:sldLayoutChg chg="modSp">
          <pc:chgData name="Jason Williams-Bew" userId="0bd25267-930c-46ed-b552-65d9a6ae6963" providerId="ADAL" clId="{376EF767-BBF3-402C-A223-D1F4E8AE51C6}" dt="2024-10-10T13:38:09.803" v="696" actId="20577"/>
          <pc:sldLayoutMkLst>
            <pc:docMk/>
            <pc:sldMasterMk cId="1028414886" sldId="2147483873"/>
            <pc:sldLayoutMk cId="3365546626" sldId="2147483874"/>
          </pc:sldLayoutMkLst>
          <pc:spChg chg="mod">
            <ac:chgData name="Jason Williams-Bew" userId="0bd25267-930c-46ed-b552-65d9a6ae6963" providerId="ADAL" clId="{376EF767-BBF3-402C-A223-D1F4E8AE51C6}" dt="2024-10-10T13:38:09.803" v="696" actId="20577"/>
            <ac:spMkLst>
              <pc:docMk/>
              <pc:sldMasterMk cId="1028414886" sldId="2147483873"/>
              <pc:sldLayoutMk cId="3365546626" sldId="2147483874"/>
              <ac:spMk id="9" creationId="{E0B79F1B-E698-3463-03AF-A3403227A996}"/>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Helvetica"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Helvetica" pitchFamily="2" charset="0"/>
              </a:defRPr>
            </a:lvl1pPr>
          </a:lstStyle>
          <a:p>
            <a:fld id="{7DBA810B-DEC7-4747-8DEE-C29B71197D5C}" type="datetimeFigureOut">
              <a:rPr lang="en-GB" smtClean="0"/>
              <a:pPr/>
              <a:t>10/10/2024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Helvetica"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Helvetica" pitchFamily="2" charset="0"/>
              </a:defRPr>
            </a:lvl1pPr>
          </a:lstStyle>
          <a:p>
            <a:fld id="{86E4DE8A-6D9C-4261-B1A7-A6BAB7D2CF09}" type="slidenum">
              <a:rPr lang="en-GB" smtClean="0"/>
              <a:pPr/>
              <a:t>‹#›</a:t>
            </a:fld>
            <a:endParaRPr lang="en-GB" dirty="0"/>
          </a:p>
        </p:txBody>
      </p:sp>
    </p:spTree>
    <p:extLst>
      <p:ext uri="{BB962C8B-B14F-4D97-AF65-F5344CB8AC3E}">
        <p14:creationId xmlns:p14="http://schemas.microsoft.com/office/powerpoint/2010/main" val="334374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Helvetica" pitchFamily="2" charset="0"/>
        <a:ea typeface="+mn-ea"/>
        <a:cs typeface="+mn-cs"/>
      </a:defRPr>
    </a:lvl1pPr>
    <a:lvl2pPr marL="457200" algn="l" defTabSz="914400" rtl="0" eaLnBrk="1" latinLnBrk="0" hangingPunct="1">
      <a:defRPr sz="1200" kern="1200">
        <a:solidFill>
          <a:schemeClr val="tx1"/>
        </a:solidFill>
        <a:latin typeface="Helvetica" pitchFamily="2" charset="0"/>
        <a:ea typeface="+mn-ea"/>
        <a:cs typeface="+mn-cs"/>
      </a:defRPr>
    </a:lvl2pPr>
    <a:lvl3pPr marL="914400" algn="l" defTabSz="914400" rtl="0" eaLnBrk="1" latinLnBrk="0" hangingPunct="1">
      <a:defRPr sz="1200" kern="1200">
        <a:solidFill>
          <a:schemeClr val="tx1"/>
        </a:solidFill>
        <a:latin typeface="Helvetica" pitchFamily="2" charset="0"/>
        <a:ea typeface="+mn-ea"/>
        <a:cs typeface="+mn-cs"/>
      </a:defRPr>
    </a:lvl3pPr>
    <a:lvl4pPr marL="1371600" algn="l" defTabSz="914400" rtl="0" eaLnBrk="1" latinLnBrk="0" hangingPunct="1">
      <a:defRPr sz="1200" kern="1200">
        <a:solidFill>
          <a:schemeClr val="tx1"/>
        </a:solidFill>
        <a:latin typeface="Helvetica" pitchFamily="2" charset="0"/>
        <a:ea typeface="+mn-ea"/>
        <a:cs typeface="+mn-cs"/>
      </a:defRPr>
    </a:lvl4pPr>
    <a:lvl5pPr marL="1828800" algn="l" defTabSz="914400" rtl="0" eaLnBrk="1" latinLnBrk="0" hangingPunct="1">
      <a:defRPr sz="1200" kern="1200">
        <a:solidFill>
          <a:schemeClr val="tx1"/>
        </a:solidFill>
        <a:latin typeface="Helveti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86E4DE8A-6D9C-4261-B1A7-A6BAB7D2CF09}" type="slidenum">
              <a:rPr lang="en-GB" smtClean="0"/>
              <a:t>3</a:t>
            </a:fld>
            <a:endParaRPr lang="en-GB"/>
          </a:p>
        </p:txBody>
      </p:sp>
    </p:spTree>
    <p:extLst>
      <p:ext uri="{BB962C8B-B14F-4D97-AF65-F5344CB8AC3E}">
        <p14:creationId xmlns:p14="http://schemas.microsoft.com/office/powerpoint/2010/main" val="2465475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176706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1181245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Hoping that Marketing can make each section dynamic.  For example, when you click the box that says Margin rich and high revenue opportunity then the box flips to the bigger description shown in slide 8</a:t>
            </a:r>
          </a:p>
          <a:p>
            <a:endParaRPr lang="en-GB" dirty="0"/>
          </a:p>
        </p:txBody>
      </p:sp>
      <p:sp>
        <p:nvSpPr>
          <p:cNvPr id="4" name="Slide Number Placeholder 3"/>
          <p:cNvSpPr>
            <a:spLocks noGrp="1"/>
          </p:cNvSpPr>
          <p:nvPr>
            <p:ph type="sldNum" sz="quarter" idx="5"/>
          </p:nvPr>
        </p:nvSpPr>
        <p:spPr/>
        <p:txBody>
          <a:bodyPr/>
          <a:lstStyle/>
          <a:p>
            <a:fld id="{86E4DE8A-6D9C-4261-B1A7-A6BAB7D2CF09}" type="slidenum">
              <a:rPr lang="en-GB" smtClean="0"/>
              <a:pPr/>
              <a:t>13</a:t>
            </a:fld>
            <a:endParaRPr lang="en-GB" dirty="0"/>
          </a:p>
        </p:txBody>
      </p:sp>
    </p:spTree>
    <p:extLst>
      <p:ext uri="{BB962C8B-B14F-4D97-AF65-F5344CB8AC3E}">
        <p14:creationId xmlns:p14="http://schemas.microsoft.com/office/powerpoint/2010/main" val="270623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https://youtu.be/NKlNLnhvheA</a:t>
            </a:r>
          </a:p>
        </p:txBody>
      </p:sp>
      <p:sp>
        <p:nvSpPr>
          <p:cNvPr id="4" name="Slide Number Placeholder 3"/>
          <p:cNvSpPr>
            <a:spLocks noGrp="1"/>
          </p:cNvSpPr>
          <p:nvPr>
            <p:ph type="sldNum" sz="quarter" idx="5"/>
          </p:nvPr>
        </p:nvSpPr>
        <p:spPr/>
        <p:txBody>
          <a:bodyPr/>
          <a:lstStyle/>
          <a:p>
            <a:fld id="{86E4DE8A-6D9C-4261-B1A7-A6BAB7D2CF09}" type="slidenum">
              <a:rPr lang="en-GB" smtClean="0"/>
              <a:pPr/>
              <a:t>14</a:t>
            </a:fld>
            <a:endParaRPr lang="en-GB" dirty="0"/>
          </a:p>
        </p:txBody>
      </p:sp>
    </p:spTree>
    <p:extLst>
      <p:ext uri="{BB962C8B-B14F-4D97-AF65-F5344CB8AC3E}">
        <p14:creationId xmlns:p14="http://schemas.microsoft.com/office/powerpoint/2010/main" val="161304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 pitchFamily="2" charset="0"/>
                <a:ea typeface="Helvetica" pitchFamily="2" charset="0"/>
                <a:cs typeface="Helvetica" pitchFamily="2" charset="0"/>
              </a:defRPr>
            </a:lvl1pPr>
            <a:lvl2pPr>
              <a:spcBef>
                <a:spcPts val="600"/>
              </a:spcBef>
              <a:spcAft>
                <a:spcPts val="600"/>
              </a:spcAft>
              <a:defRPr sz="1600">
                <a:solidFill>
                  <a:schemeClr val="bg1"/>
                </a:solidFill>
                <a:latin typeface="Helvetica" pitchFamily="2" charset="0"/>
                <a:ea typeface="Helvetica" pitchFamily="2" charset="0"/>
                <a:cs typeface="Helvetica" pitchFamily="2" charset="0"/>
              </a:defRPr>
            </a:lvl2pPr>
            <a:lvl3pPr>
              <a:spcBef>
                <a:spcPts val="600"/>
              </a:spcBef>
              <a:spcAft>
                <a:spcPts val="600"/>
              </a:spcAft>
              <a:defRPr sz="1600">
                <a:solidFill>
                  <a:schemeClr val="bg1"/>
                </a:solidFill>
                <a:latin typeface="Helvetica" pitchFamily="2" charset="0"/>
                <a:ea typeface="Helvetica" pitchFamily="2" charset="0"/>
                <a:cs typeface="Helvetica" pitchFamily="2" charset="0"/>
              </a:defRPr>
            </a:lvl3pPr>
            <a:lvl4pPr>
              <a:spcBef>
                <a:spcPts val="600"/>
              </a:spcBef>
              <a:spcAft>
                <a:spcPts val="600"/>
              </a:spcAft>
              <a:defRPr sz="1600">
                <a:solidFill>
                  <a:schemeClr val="bg1"/>
                </a:solidFill>
                <a:latin typeface="Helvetica" pitchFamily="2" charset="0"/>
                <a:ea typeface="Helvetica" pitchFamily="2" charset="0"/>
                <a:cs typeface="Helvetica" pitchFamily="2" charset="0"/>
              </a:defRPr>
            </a:lvl4pPr>
            <a:lvl5pPr>
              <a:spcBef>
                <a:spcPts val="600"/>
              </a:spcBef>
              <a:spcAft>
                <a:spcPts val="600"/>
              </a:spcAft>
              <a:defRPr sz="1600">
                <a:solidFill>
                  <a:schemeClr val="bg1"/>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1084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 pitchFamily="2" charset="0"/>
                <a:ea typeface="Helvetica" pitchFamily="2" charset="0"/>
                <a:cs typeface="Helvetica" pitchFamily="2" charset="0"/>
              </a:defRPr>
            </a:lvl1pPr>
            <a:lvl2pPr>
              <a:spcBef>
                <a:spcPts val="600"/>
              </a:spcBef>
              <a:spcAft>
                <a:spcPts val="600"/>
              </a:spcAft>
              <a:defRPr sz="1600">
                <a:solidFill>
                  <a:schemeClr val="bg1"/>
                </a:solidFill>
                <a:latin typeface="Helvetica" pitchFamily="2" charset="0"/>
                <a:ea typeface="Helvetica" pitchFamily="2" charset="0"/>
                <a:cs typeface="Helvetica" pitchFamily="2" charset="0"/>
              </a:defRPr>
            </a:lvl2pPr>
            <a:lvl3pPr>
              <a:spcBef>
                <a:spcPts val="600"/>
              </a:spcBef>
              <a:spcAft>
                <a:spcPts val="600"/>
              </a:spcAft>
              <a:defRPr sz="1600">
                <a:solidFill>
                  <a:schemeClr val="bg1"/>
                </a:solidFill>
                <a:latin typeface="Helvetica" pitchFamily="2" charset="0"/>
                <a:ea typeface="Helvetica" pitchFamily="2" charset="0"/>
                <a:cs typeface="Helvetica" pitchFamily="2" charset="0"/>
              </a:defRPr>
            </a:lvl3pPr>
            <a:lvl4pPr>
              <a:spcBef>
                <a:spcPts val="600"/>
              </a:spcBef>
              <a:spcAft>
                <a:spcPts val="600"/>
              </a:spcAft>
              <a:defRPr sz="1600">
                <a:solidFill>
                  <a:schemeClr val="bg1"/>
                </a:solidFill>
                <a:latin typeface="Helvetica" pitchFamily="2" charset="0"/>
                <a:ea typeface="Helvetica" pitchFamily="2" charset="0"/>
                <a:cs typeface="Helvetica" pitchFamily="2" charset="0"/>
              </a:defRPr>
            </a:lvl4pPr>
            <a:lvl5pPr>
              <a:spcBef>
                <a:spcPts val="600"/>
              </a:spcBef>
              <a:spcAft>
                <a:spcPts val="600"/>
              </a:spcAft>
              <a:defRPr sz="1600">
                <a:solidFill>
                  <a:schemeClr val="bg1"/>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222826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 pitchFamily="2" charset="0"/>
                <a:ea typeface="Helvetica" pitchFamily="2" charset="0"/>
                <a:cs typeface="Helvetica" pitchFamily="2" charset="0"/>
              </a:defRPr>
            </a:lvl1pPr>
            <a:lvl2pPr>
              <a:spcBef>
                <a:spcPts val="600"/>
              </a:spcBef>
              <a:spcAft>
                <a:spcPts val="600"/>
              </a:spcAft>
              <a:defRPr sz="1600">
                <a:solidFill>
                  <a:srgbClr val="1A1C2B"/>
                </a:solidFill>
                <a:latin typeface="Helvetica" pitchFamily="2" charset="0"/>
                <a:ea typeface="Helvetica" pitchFamily="2" charset="0"/>
                <a:cs typeface="Helvetica" pitchFamily="2" charset="0"/>
              </a:defRPr>
            </a:lvl2pPr>
            <a:lvl3pPr>
              <a:spcBef>
                <a:spcPts val="600"/>
              </a:spcBef>
              <a:spcAft>
                <a:spcPts val="600"/>
              </a:spcAft>
              <a:defRPr sz="1600">
                <a:solidFill>
                  <a:srgbClr val="1A1C2B"/>
                </a:solidFill>
                <a:latin typeface="Helvetica" pitchFamily="2" charset="0"/>
                <a:ea typeface="Helvetica" pitchFamily="2" charset="0"/>
                <a:cs typeface="Helvetica" pitchFamily="2" charset="0"/>
              </a:defRPr>
            </a:lvl3pPr>
            <a:lvl4pPr>
              <a:spcBef>
                <a:spcPts val="600"/>
              </a:spcBef>
              <a:spcAft>
                <a:spcPts val="600"/>
              </a:spcAft>
              <a:defRPr sz="1600">
                <a:solidFill>
                  <a:srgbClr val="1A1C2B"/>
                </a:solidFill>
                <a:latin typeface="Helvetica" pitchFamily="2" charset="0"/>
                <a:ea typeface="Helvetica" pitchFamily="2" charset="0"/>
                <a:cs typeface="Helvetica" pitchFamily="2" charset="0"/>
              </a:defRPr>
            </a:lvl4pPr>
            <a:lvl5pPr>
              <a:spcBef>
                <a:spcPts val="600"/>
              </a:spcBef>
              <a:spcAft>
                <a:spcPts val="600"/>
              </a:spcAft>
              <a:defRPr sz="1600">
                <a:solidFill>
                  <a:srgbClr val="1A1C2B"/>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82390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 pitchFamily="2" charset="0"/>
                <a:ea typeface="Helvetica" pitchFamily="2" charset="0"/>
                <a:cs typeface="Helvetica" pitchFamily="2" charset="0"/>
              </a:defRPr>
            </a:lvl1pPr>
            <a:lvl2pPr>
              <a:spcBef>
                <a:spcPts val="600"/>
              </a:spcBef>
              <a:spcAft>
                <a:spcPts val="600"/>
              </a:spcAft>
              <a:defRPr sz="1600">
                <a:solidFill>
                  <a:srgbClr val="1A1C2B"/>
                </a:solidFill>
                <a:latin typeface="Helvetica" pitchFamily="2" charset="0"/>
                <a:ea typeface="Helvetica" pitchFamily="2" charset="0"/>
                <a:cs typeface="Helvetica" pitchFamily="2" charset="0"/>
              </a:defRPr>
            </a:lvl2pPr>
            <a:lvl3pPr>
              <a:spcBef>
                <a:spcPts val="600"/>
              </a:spcBef>
              <a:spcAft>
                <a:spcPts val="600"/>
              </a:spcAft>
              <a:defRPr sz="1600">
                <a:solidFill>
                  <a:srgbClr val="1A1C2B"/>
                </a:solidFill>
                <a:latin typeface="Helvetica" pitchFamily="2" charset="0"/>
                <a:ea typeface="Helvetica" pitchFamily="2" charset="0"/>
                <a:cs typeface="Helvetica" pitchFamily="2" charset="0"/>
              </a:defRPr>
            </a:lvl3pPr>
            <a:lvl4pPr>
              <a:spcBef>
                <a:spcPts val="600"/>
              </a:spcBef>
              <a:spcAft>
                <a:spcPts val="600"/>
              </a:spcAft>
              <a:defRPr sz="1600">
                <a:solidFill>
                  <a:srgbClr val="1A1C2B"/>
                </a:solidFill>
                <a:latin typeface="Helvetica" pitchFamily="2" charset="0"/>
                <a:ea typeface="Helvetica" pitchFamily="2" charset="0"/>
                <a:cs typeface="Helvetica" pitchFamily="2" charset="0"/>
              </a:defRPr>
            </a:lvl4pPr>
            <a:lvl5pPr>
              <a:spcBef>
                <a:spcPts val="600"/>
              </a:spcBef>
              <a:spcAft>
                <a:spcPts val="600"/>
              </a:spcAft>
              <a:defRPr sz="1600">
                <a:solidFill>
                  <a:srgbClr val="1A1C2B"/>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rgbClr val="1A1C2B"/>
                  </a:solidFill>
                  <a:latin typeface="Helvetica" pitchFamily="2" charset="0"/>
                  <a:ea typeface="+mn-ea"/>
                  <a:cs typeface="HelveticaNowText Regular" panose="020B0504030202020204" pitchFamily="34" charset="0"/>
                </a:rPr>
                <a:t>www.expo-e.uk    |    </a:t>
              </a:r>
              <a:r>
                <a:rPr lang="en-GB" sz="1200" b="0" kern="1200" dirty="0">
                  <a:solidFill>
                    <a:srgbClr val="1A1C2B"/>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376766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 pitchFamily="2" charset="0"/>
                <a:ea typeface="Helvetica" pitchFamily="2" charset="0"/>
                <a:cs typeface="Helvetica" pitchFamily="2" charset="0"/>
              </a:defRPr>
            </a:lvl1pPr>
            <a:lvl2pPr>
              <a:spcBef>
                <a:spcPts val="600"/>
              </a:spcBef>
              <a:spcAft>
                <a:spcPts val="600"/>
              </a:spcAft>
              <a:defRPr sz="1600">
                <a:solidFill>
                  <a:schemeClr val="bg1"/>
                </a:solidFill>
                <a:latin typeface="Helvetica" pitchFamily="2" charset="0"/>
                <a:ea typeface="Helvetica" pitchFamily="2" charset="0"/>
                <a:cs typeface="Helvetica" pitchFamily="2" charset="0"/>
              </a:defRPr>
            </a:lvl2pPr>
            <a:lvl3pPr>
              <a:spcBef>
                <a:spcPts val="600"/>
              </a:spcBef>
              <a:spcAft>
                <a:spcPts val="600"/>
              </a:spcAft>
              <a:defRPr sz="1600">
                <a:solidFill>
                  <a:schemeClr val="bg1"/>
                </a:solidFill>
                <a:latin typeface="Helvetica" pitchFamily="2" charset="0"/>
                <a:ea typeface="Helvetica" pitchFamily="2" charset="0"/>
                <a:cs typeface="Helvetica" pitchFamily="2" charset="0"/>
              </a:defRPr>
            </a:lvl3pPr>
            <a:lvl4pPr>
              <a:spcBef>
                <a:spcPts val="600"/>
              </a:spcBef>
              <a:spcAft>
                <a:spcPts val="600"/>
              </a:spcAft>
              <a:defRPr sz="1600">
                <a:solidFill>
                  <a:schemeClr val="bg1"/>
                </a:solidFill>
                <a:latin typeface="Helvetica" pitchFamily="2" charset="0"/>
                <a:ea typeface="Helvetica" pitchFamily="2" charset="0"/>
                <a:cs typeface="Helvetica" pitchFamily="2" charset="0"/>
              </a:defRPr>
            </a:lvl4pPr>
            <a:lvl5pPr>
              <a:spcBef>
                <a:spcPts val="600"/>
              </a:spcBef>
              <a:spcAft>
                <a:spcPts val="600"/>
              </a:spcAft>
              <a:defRPr sz="1600">
                <a:solidFill>
                  <a:schemeClr val="bg1"/>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362953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Main Title Slide D">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336554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845397"/>
      </p:ext>
    </p:extLst>
  </p:cSld>
  <p:clrMap bg1="lt1" tx1="dk1" bg2="lt2" tx2="dk2" accent1="accent1" accent2="accent2" accent3="accent3" accent4="accent4" accent5="accent5" accent6="accent6" hlink="hlink" folHlink="folHlink"/>
  <p:sldLayoutIdLst>
    <p:sldLayoutId id="2147483819" r:id="rId1"/>
    <p:sldLayoutId id="2147483823" r:id="rId2"/>
    <p:sldLayoutId id="2147483837" r:id="rId3"/>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E8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189865"/>
      </p:ext>
    </p:extLst>
  </p:cSld>
  <p:clrMap bg1="lt1" tx1="dk1" bg2="lt2" tx2="dk2" accent1="accent1" accent2="accent2" accent3="accent3" accent4="accent4" accent5="accent5" accent6="accent6" hlink="hlink" folHlink="folHlink"/>
  <p:sldLayoutIdLst>
    <p:sldLayoutId id="2147483870" r:id="rId1"/>
    <p:sldLayoutId id="2147483876" r:id="rId2"/>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A784438-C3A9-5EF6-910A-33F38151A9D7}"/>
              </a:ext>
            </a:extLst>
          </p:cNvPr>
          <p:cNvSpPr/>
          <p:nvPr userDrawn="1"/>
        </p:nvSpPr>
        <p:spPr>
          <a:xfrm>
            <a:off x="0" y="0"/>
            <a:ext cx="12192000" cy="6858000"/>
          </a:xfrm>
          <a:prstGeom prst="rect">
            <a:avLst/>
          </a:prstGeom>
          <a:gradFill flip="none" rotWithShape="1">
            <a:gsLst>
              <a:gs pos="23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1028414886"/>
      </p:ext>
    </p:extLst>
  </p:cSld>
  <p:clrMap bg1="lt1" tx1="dk1" bg2="lt2" tx2="dk2" accent1="accent1" accent2="accent2" accent3="accent3" accent4="accent4" accent5="accent5" accent6="accent6" hlink="hlink" folHlink="folHlink"/>
  <p:sldLayoutIdLst>
    <p:sldLayoutId id="2147483874"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0.sv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expo-e.uk/partner-login/marketing-hub" TargetMode="Externa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NKlNLnhvheA" TargetMode="External"/><Relationship Id="rId7" Type="http://schemas.openxmlformats.org/officeDocument/2006/relationships/image" Target="../media/image46.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hyperlink" Target="https://expo-e.uk/partner-login" TargetMode="External"/><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9.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1.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B232AC-5B11-64E1-3397-261F29B88182}"/>
              </a:ext>
            </a:extLst>
          </p:cNvPr>
          <p:cNvSpPr>
            <a:spLocks noGrp="1"/>
          </p:cNvSpPr>
          <p:nvPr>
            <p:ph type="subTitle" idx="1"/>
          </p:nvPr>
        </p:nvSpPr>
        <p:spPr/>
        <p:txBody>
          <a:bodyPr/>
          <a:lstStyle/>
          <a:p>
            <a:r>
              <a:rPr lang="en-GB" dirty="0"/>
              <a:t>Let’s raise our voice.</a:t>
            </a:r>
          </a:p>
        </p:txBody>
      </p:sp>
      <p:sp>
        <p:nvSpPr>
          <p:cNvPr id="3" name="Title 2">
            <a:extLst>
              <a:ext uri="{FF2B5EF4-FFF2-40B4-BE49-F238E27FC236}">
                <a16:creationId xmlns:a16="http://schemas.microsoft.com/office/drawing/2014/main" id="{2C13F5EC-7064-2264-DB23-E4D4D9FDDB23}"/>
              </a:ext>
            </a:extLst>
          </p:cNvPr>
          <p:cNvSpPr>
            <a:spLocks noGrp="1"/>
          </p:cNvSpPr>
          <p:nvPr>
            <p:ph type="ctrTitle"/>
          </p:nvPr>
        </p:nvSpPr>
        <p:spPr>
          <a:xfrm>
            <a:off x="-1" y="3352801"/>
            <a:ext cx="11227443" cy="914400"/>
          </a:xfrm>
        </p:spPr>
        <p:txBody>
          <a:bodyPr>
            <a:normAutofit fontScale="90000"/>
          </a:bodyPr>
          <a:lstStyle/>
          <a:p>
            <a:r>
              <a:rPr lang="en-GB" dirty="0"/>
              <a:t>EXPO.e Unified Communications &amp; Contact Centre</a:t>
            </a:r>
          </a:p>
        </p:txBody>
      </p:sp>
    </p:spTree>
    <p:extLst>
      <p:ext uri="{BB962C8B-B14F-4D97-AF65-F5344CB8AC3E}">
        <p14:creationId xmlns:p14="http://schemas.microsoft.com/office/powerpoint/2010/main" val="226409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le 226">
            <a:extLst>
              <a:ext uri="{FF2B5EF4-FFF2-40B4-BE49-F238E27FC236}">
                <a16:creationId xmlns:a16="http://schemas.microsoft.com/office/drawing/2014/main" id="{D08FCA8C-273D-2376-4967-E63C5D9211B7}"/>
              </a:ext>
            </a:extLst>
          </p:cNvPr>
          <p:cNvSpPr>
            <a:spLocks noGrp="1"/>
          </p:cNvSpPr>
          <p:nvPr>
            <p:ph type="title"/>
          </p:nvPr>
        </p:nvSpPr>
        <p:spPr/>
        <p:txBody>
          <a:bodyPr/>
          <a:lstStyle/>
          <a:p>
            <a:r>
              <a:rPr lang="en-GB" dirty="0"/>
              <a:t>Value-add Services </a:t>
            </a:r>
          </a:p>
        </p:txBody>
      </p:sp>
      <p:grpSp>
        <p:nvGrpSpPr>
          <p:cNvPr id="2" name="Group 1">
            <a:extLst>
              <a:ext uri="{FF2B5EF4-FFF2-40B4-BE49-F238E27FC236}">
                <a16:creationId xmlns:a16="http://schemas.microsoft.com/office/drawing/2014/main" id="{50F02B23-FC3A-78E9-9977-B1E56E01EC64}"/>
              </a:ext>
            </a:extLst>
          </p:cNvPr>
          <p:cNvGrpSpPr/>
          <p:nvPr/>
        </p:nvGrpSpPr>
        <p:grpSpPr>
          <a:xfrm>
            <a:off x="382584" y="790913"/>
            <a:ext cx="11555415" cy="5195240"/>
            <a:chOff x="382584" y="790913"/>
            <a:chExt cx="11555415" cy="5195240"/>
          </a:xfrm>
        </p:grpSpPr>
        <p:grpSp>
          <p:nvGrpSpPr>
            <p:cNvPr id="18" name="Group 17">
              <a:extLst>
                <a:ext uri="{FF2B5EF4-FFF2-40B4-BE49-F238E27FC236}">
                  <a16:creationId xmlns:a16="http://schemas.microsoft.com/office/drawing/2014/main" id="{2E2AAA92-FAE0-2004-30C5-FB9CC3EBE0E6}"/>
                </a:ext>
              </a:extLst>
            </p:cNvPr>
            <p:cNvGrpSpPr/>
            <p:nvPr/>
          </p:nvGrpSpPr>
          <p:grpSpPr>
            <a:xfrm>
              <a:off x="382584" y="1104756"/>
              <a:ext cx="3671255" cy="1326163"/>
              <a:chOff x="382584" y="1427236"/>
              <a:chExt cx="3671255" cy="1326163"/>
            </a:xfrm>
          </p:grpSpPr>
          <p:pic>
            <p:nvPicPr>
              <p:cNvPr id="4" name="Picture 2">
                <a:extLst>
                  <a:ext uri="{FF2B5EF4-FFF2-40B4-BE49-F238E27FC236}">
                    <a16:creationId xmlns:a16="http://schemas.microsoft.com/office/drawing/2014/main" id="{D340F706-61DD-672C-D4E4-0FEFA4E4F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4" y="1427236"/>
                <a:ext cx="2110671" cy="43286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E667015E-412B-2630-02C5-077F8FD31AF1}"/>
                  </a:ext>
                </a:extLst>
              </p:cNvPr>
              <p:cNvSpPr txBox="1">
                <a:spLocks/>
              </p:cNvSpPr>
              <p:nvPr/>
            </p:nvSpPr>
            <p:spPr>
              <a:xfrm>
                <a:off x="382584" y="2013176"/>
                <a:ext cx="3671255" cy="740223"/>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88900" indent="-88900">
                  <a:spcBef>
                    <a:spcPts val="0"/>
                  </a:spcBef>
                  <a:spcAft>
                    <a:spcPts val="0"/>
                  </a:spcAft>
                </a:pPr>
                <a:r>
                  <a:rPr lang="en-GB" sz="1100" dirty="0">
                    <a:solidFill>
                      <a:schemeClr val="bg1"/>
                    </a:solidFill>
                    <a:latin typeface="Helvetica" panose="020B0604020202020204" pitchFamily="34" charset="0"/>
                    <a:cs typeface="Helvetica" panose="020B0604020202020204" pitchFamily="34" charset="0"/>
                  </a:rPr>
                  <a:t>12 month or full compliant call recording</a:t>
                </a:r>
              </a:p>
              <a:p>
                <a:pPr marL="88900" indent="-88900">
                  <a:spcBef>
                    <a:spcPts val="0"/>
                  </a:spcBef>
                  <a:spcAft>
                    <a:spcPts val="0"/>
                  </a:spcAft>
                </a:pPr>
                <a:r>
                  <a:rPr lang="en-GB" sz="1100" dirty="0">
                    <a:solidFill>
                      <a:schemeClr val="bg1"/>
                    </a:solidFill>
                    <a:latin typeface="Helvetica" panose="020B0604020202020204" pitchFamily="34" charset="0"/>
                    <a:cs typeface="Helvetica" panose="020B0604020202020204" pitchFamily="34" charset="0"/>
                  </a:rPr>
                  <a:t>Upgrade to Analytics for sentiment analysis</a:t>
                </a:r>
              </a:p>
              <a:p>
                <a:pPr marL="88900" indent="-88900">
                  <a:spcBef>
                    <a:spcPts val="0"/>
                  </a:spcBef>
                  <a:spcAft>
                    <a:spcPts val="0"/>
                  </a:spcAft>
                </a:pPr>
                <a:r>
                  <a:rPr lang="en-GB" sz="1100" dirty="0">
                    <a:solidFill>
                      <a:schemeClr val="bg1"/>
                    </a:solidFill>
                    <a:latin typeface="Helvetica" panose="020B0604020202020204" pitchFamily="34" charset="0"/>
                    <a:cs typeface="Helvetica" panose="020B0604020202020204" pitchFamily="34" charset="0"/>
                  </a:rPr>
                  <a:t>Feature rich against competitors such as Dubber</a:t>
                </a:r>
              </a:p>
            </p:txBody>
          </p:sp>
        </p:grpSp>
        <p:grpSp>
          <p:nvGrpSpPr>
            <p:cNvPr id="19" name="Group 18">
              <a:extLst>
                <a:ext uri="{FF2B5EF4-FFF2-40B4-BE49-F238E27FC236}">
                  <a16:creationId xmlns:a16="http://schemas.microsoft.com/office/drawing/2014/main" id="{016EBF8C-E1D4-F0EB-23AE-425710065C78}"/>
                </a:ext>
              </a:extLst>
            </p:cNvPr>
            <p:cNvGrpSpPr/>
            <p:nvPr/>
          </p:nvGrpSpPr>
          <p:grpSpPr>
            <a:xfrm>
              <a:off x="4379440" y="890544"/>
              <a:ext cx="3671255" cy="1540374"/>
              <a:chOff x="8138161" y="1148855"/>
              <a:chExt cx="3671255" cy="1540374"/>
            </a:xfrm>
          </p:grpSpPr>
          <p:pic>
            <p:nvPicPr>
              <p:cNvPr id="5" name="Picture 14" descr="akixi-logo – BDM-Voice">
                <a:extLst>
                  <a:ext uri="{FF2B5EF4-FFF2-40B4-BE49-F238E27FC236}">
                    <a16:creationId xmlns:a16="http://schemas.microsoft.com/office/drawing/2014/main" id="{F273AB48-2086-E3EB-243D-2C7767804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161" y="1148855"/>
                <a:ext cx="1722582" cy="8612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EF0D36AF-01A9-0FBA-28DC-F3482A72F221}"/>
                  </a:ext>
                </a:extLst>
              </p:cNvPr>
              <p:cNvSpPr txBox="1">
                <a:spLocks/>
              </p:cNvSpPr>
              <p:nvPr/>
            </p:nvSpPr>
            <p:spPr>
              <a:xfrm>
                <a:off x="8138161" y="1949005"/>
                <a:ext cx="3671255" cy="74022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88900" indent="-88900">
                  <a:spcBef>
                    <a:spcPts val="0"/>
                  </a:spcBef>
                  <a:spcAft>
                    <a:spcPts val="0"/>
                  </a:spcAft>
                </a:pPr>
                <a:r>
                  <a:rPr lang="en-GB" sz="1100" dirty="0">
                    <a:solidFill>
                      <a:schemeClr val="bg1"/>
                    </a:solidFill>
                    <a:latin typeface="Helvetica" panose="020B0604020202020204" pitchFamily="34" charset="0"/>
                    <a:cs typeface="Helvetica" panose="020B0604020202020204" pitchFamily="34" charset="0"/>
                  </a:rPr>
                  <a:t>Cloud-based, real-time call reporting and business insights</a:t>
                </a:r>
              </a:p>
              <a:p>
                <a:pPr marL="88900" indent="-88900">
                  <a:spcBef>
                    <a:spcPts val="0"/>
                  </a:spcBef>
                  <a:spcAft>
                    <a:spcPts val="0"/>
                  </a:spcAft>
                </a:pPr>
                <a:r>
                  <a:rPr lang="en-GB" sz="1100" dirty="0">
                    <a:solidFill>
                      <a:schemeClr val="bg1"/>
                    </a:solidFill>
                    <a:latin typeface="Helvetica" panose="020B0604020202020204" pitchFamily="34" charset="0"/>
                    <a:cs typeface="Helvetica" panose="020B0604020202020204" pitchFamily="34" charset="0"/>
                  </a:rPr>
                  <a:t>Call centre reporting</a:t>
                </a:r>
              </a:p>
            </p:txBody>
          </p:sp>
        </p:grpSp>
        <p:grpSp>
          <p:nvGrpSpPr>
            <p:cNvPr id="17" name="Group 16">
              <a:extLst>
                <a:ext uri="{FF2B5EF4-FFF2-40B4-BE49-F238E27FC236}">
                  <a16:creationId xmlns:a16="http://schemas.microsoft.com/office/drawing/2014/main" id="{5C0AE010-9B9D-9B78-F7EB-C4B2AAE670EA}"/>
                </a:ext>
              </a:extLst>
            </p:cNvPr>
            <p:cNvGrpSpPr/>
            <p:nvPr/>
          </p:nvGrpSpPr>
          <p:grpSpPr>
            <a:xfrm>
              <a:off x="382584" y="2883175"/>
              <a:ext cx="3671255" cy="1309758"/>
              <a:chOff x="382585" y="3406670"/>
              <a:chExt cx="3671255" cy="1309758"/>
            </a:xfrm>
          </p:grpSpPr>
          <p:pic>
            <p:nvPicPr>
              <p:cNvPr id="8" name="Picture 2">
                <a:extLst>
                  <a:ext uri="{FF2B5EF4-FFF2-40B4-BE49-F238E27FC236}">
                    <a16:creationId xmlns:a16="http://schemas.microsoft.com/office/drawing/2014/main" id="{5557430E-DEFF-9C26-E44A-7B150F1A4E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82585" y="3406670"/>
                <a:ext cx="1491193" cy="5173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5B1B4C28-8B8A-063D-D2AB-514CFB966D87}"/>
                  </a:ext>
                </a:extLst>
              </p:cNvPr>
              <p:cNvSpPr txBox="1">
                <a:spLocks/>
              </p:cNvSpPr>
              <p:nvPr/>
            </p:nvSpPr>
            <p:spPr>
              <a:xfrm>
                <a:off x="382585" y="3989295"/>
                <a:ext cx="3671255" cy="727133"/>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88900" indent="-88900">
                  <a:spcBef>
                    <a:spcPts val="0"/>
                  </a:spcBef>
                  <a:spcAft>
                    <a:spcPts val="0"/>
                  </a:spcAft>
                </a:pPr>
                <a:r>
                  <a:rPr lang="en-GB" sz="1100" dirty="0">
                    <a:solidFill>
                      <a:schemeClr val="bg1"/>
                    </a:solidFill>
                    <a:latin typeface="Helvetica" panose="020B0604020202020204" pitchFamily="34" charset="0"/>
                    <a:cs typeface="Helvetica" panose="020B0604020202020204" pitchFamily="34" charset="0"/>
                  </a:rPr>
                  <a:t>Integrate with over 100 leading CRMs</a:t>
                </a:r>
              </a:p>
              <a:p>
                <a:pPr marL="88900" indent="-88900">
                  <a:spcBef>
                    <a:spcPts val="0"/>
                  </a:spcBef>
                  <a:spcAft>
                    <a:spcPts val="0"/>
                  </a:spcAft>
                </a:pPr>
                <a:r>
                  <a:rPr lang="en-GB" sz="1100" dirty="0">
                    <a:solidFill>
                      <a:schemeClr val="bg1"/>
                    </a:solidFill>
                    <a:latin typeface="Helvetica" panose="020B0604020202020204" pitchFamily="34" charset="0"/>
                    <a:cs typeface="Helvetica" panose="020B0604020202020204" pitchFamily="34" charset="0"/>
                  </a:rPr>
                  <a:t>Lite desktop integration or full CRM</a:t>
                </a:r>
              </a:p>
              <a:p>
                <a:pPr marL="88900" indent="-88900">
                  <a:spcBef>
                    <a:spcPts val="0"/>
                  </a:spcBef>
                  <a:spcAft>
                    <a:spcPts val="0"/>
                  </a:spcAft>
                </a:pPr>
                <a:r>
                  <a:rPr lang="en-GB" sz="1100" dirty="0">
                    <a:solidFill>
                      <a:schemeClr val="bg1"/>
                    </a:solidFill>
                    <a:latin typeface="Helvetica" panose="020B0604020202020204" pitchFamily="34" charset="0"/>
                    <a:cs typeface="Helvetica" panose="020B0604020202020204" pitchFamily="34" charset="0"/>
                  </a:rPr>
                  <a:t>Automate activity logging</a:t>
                </a:r>
              </a:p>
            </p:txBody>
          </p:sp>
        </p:grpSp>
        <p:grpSp>
          <p:nvGrpSpPr>
            <p:cNvPr id="20" name="Group 19">
              <a:extLst>
                <a:ext uri="{FF2B5EF4-FFF2-40B4-BE49-F238E27FC236}">
                  <a16:creationId xmlns:a16="http://schemas.microsoft.com/office/drawing/2014/main" id="{AFC8F3BD-220E-2094-6F48-1F95AA52A6E8}"/>
                </a:ext>
              </a:extLst>
            </p:cNvPr>
            <p:cNvGrpSpPr/>
            <p:nvPr/>
          </p:nvGrpSpPr>
          <p:grpSpPr>
            <a:xfrm>
              <a:off x="4379440" y="2843507"/>
              <a:ext cx="3671255" cy="1349426"/>
              <a:chOff x="8138161" y="3266575"/>
              <a:chExt cx="3671255" cy="1349426"/>
            </a:xfrm>
          </p:grpSpPr>
          <p:pic>
            <p:nvPicPr>
              <p:cNvPr id="7" name="Picture 9">
                <a:extLst>
                  <a:ext uri="{FF2B5EF4-FFF2-40B4-BE49-F238E27FC236}">
                    <a16:creationId xmlns:a16="http://schemas.microsoft.com/office/drawing/2014/main" id="{9C188A5B-EA77-11C8-D586-673C24BA001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38161" y="3266575"/>
                <a:ext cx="1400375" cy="569299"/>
              </a:xfrm>
              <a:prstGeom prst="rect">
                <a:avLst/>
              </a:prstGeom>
            </p:spPr>
          </p:pic>
          <p:sp>
            <p:nvSpPr>
              <p:cNvPr id="12" name="Text Placeholder 2">
                <a:extLst>
                  <a:ext uri="{FF2B5EF4-FFF2-40B4-BE49-F238E27FC236}">
                    <a16:creationId xmlns:a16="http://schemas.microsoft.com/office/drawing/2014/main" id="{9FF82C91-B3F4-5524-EA8A-1BB32BE0D628}"/>
                  </a:ext>
                </a:extLst>
              </p:cNvPr>
              <p:cNvSpPr txBox="1">
                <a:spLocks/>
              </p:cNvSpPr>
              <p:nvPr/>
            </p:nvSpPr>
            <p:spPr>
              <a:xfrm>
                <a:off x="8138161" y="3888868"/>
                <a:ext cx="3671255" cy="727133"/>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88900" indent="-88900">
                  <a:spcBef>
                    <a:spcPts val="0"/>
                  </a:spcBef>
                  <a:spcAft>
                    <a:spcPts val="0"/>
                  </a:spcAft>
                </a:pPr>
                <a:r>
                  <a:rPr lang="en-GB" sz="1100" dirty="0">
                    <a:solidFill>
                      <a:schemeClr val="bg1"/>
                    </a:solidFill>
                    <a:latin typeface="Helvetica" pitchFamily="2" charset="0"/>
                  </a:rPr>
                  <a:t>Simple Call Centre and Contact Centre </a:t>
                </a:r>
              </a:p>
              <a:p>
                <a:pPr marL="88900" indent="-88900">
                  <a:spcBef>
                    <a:spcPts val="0"/>
                  </a:spcBef>
                  <a:spcAft>
                    <a:spcPts val="0"/>
                  </a:spcAft>
                </a:pPr>
                <a:r>
                  <a:rPr lang="en-GB" sz="1100" dirty="0">
                    <a:solidFill>
                      <a:schemeClr val="bg1"/>
                    </a:solidFill>
                    <a:latin typeface="Helvetica" pitchFamily="2" charset="0"/>
                  </a:rPr>
                  <a:t>Easy upgrade from Voice to Omni</a:t>
                </a:r>
              </a:p>
            </p:txBody>
          </p:sp>
        </p:grpSp>
        <p:grpSp>
          <p:nvGrpSpPr>
            <p:cNvPr id="16" name="Group 15">
              <a:extLst>
                <a:ext uri="{FF2B5EF4-FFF2-40B4-BE49-F238E27FC236}">
                  <a16:creationId xmlns:a16="http://schemas.microsoft.com/office/drawing/2014/main" id="{3463746A-E374-1338-CCB2-8608D1F44F8C}"/>
                </a:ext>
              </a:extLst>
            </p:cNvPr>
            <p:cNvGrpSpPr/>
            <p:nvPr/>
          </p:nvGrpSpPr>
          <p:grpSpPr>
            <a:xfrm>
              <a:off x="382584" y="4565458"/>
              <a:ext cx="3671255" cy="1420694"/>
              <a:chOff x="3320054" y="5113623"/>
              <a:chExt cx="3671255" cy="1420694"/>
            </a:xfrm>
          </p:grpSpPr>
          <p:pic>
            <p:nvPicPr>
              <p:cNvPr id="3" name="Picture 12" descr="Yealink">
                <a:extLst>
                  <a:ext uri="{FF2B5EF4-FFF2-40B4-BE49-F238E27FC236}">
                    <a16:creationId xmlns:a16="http://schemas.microsoft.com/office/drawing/2014/main" id="{72C38E25-E14C-3429-5195-9150581343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0054" y="5113623"/>
                <a:ext cx="1327029" cy="8293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2">
                <a:extLst>
                  <a:ext uri="{FF2B5EF4-FFF2-40B4-BE49-F238E27FC236}">
                    <a16:creationId xmlns:a16="http://schemas.microsoft.com/office/drawing/2014/main" id="{8A53AE1A-0D5A-32BC-8E0B-B712AC5BB3AC}"/>
                  </a:ext>
                </a:extLst>
              </p:cNvPr>
              <p:cNvSpPr txBox="1">
                <a:spLocks/>
              </p:cNvSpPr>
              <p:nvPr/>
            </p:nvSpPr>
            <p:spPr>
              <a:xfrm>
                <a:off x="3320054" y="5807184"/>
                <a:ext cx="3671255" cy="727133"/>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88900" indent="-88900">
                  <a:spcBef>
                    <a:spcPts val="0"/>
                  </a:spcBef>
                  <a:spcAft>
                    <a:spcPts val="0"/>
                  </a:spcAft>
                </a:pPr>
                <a:r>
                  <a:rPr lang="en-GB" sz="1100" dirty="0">
                    <a:solidFill>
                      <a:schemeClr val="bg1"/>
                    </a:solidFill>
                    <a:latin typeface="Helvetica" panose="020B0604020202020204" pitchFamily="34" charset="0"/>
                    <a:cs typeface="Helvetica" panose="020B0604020202020204" pitchFamily="34" charset="0"/>
                  </a:rPr>
                  <a:t>Wide range of handsets or headsets available</a:t>
                </a:r>
              </a:p>
              <a:p>
                <a:pPr marL="88900" indent="-88900">
                  <a:spcBef>
                    <a:spcPts val="0"/>
                  </a:spcBef>
                  <a:spcAft>
                    <a:spcPts val="0"/>
                  </a:spcAft>
                </a:pPr>
                <a:r>
                  <a:rPr lang="en-GB" sz="1100" dirty="0">
                    <a:solidFill>
                      <a:schemeClr val="bg1"/>
                    </a:solidFill>
                    <a:latin typeface="Helvetica" panose="020B0604020202020204" pitchFamily="34" charset="0"/>
                    <a:cs typeface="Helvetica" panose="020B0604020202020204" pitchFamily="34" charset="0"/>
                  </a:rPr>
                  <a:t>Competitive hardware pricing</a:t>
                </a:r>
              </a:p>
              <a:p>
                <a:pPr marL="88900" indent="-88900">
                  <a:spcBef>
                    <a:spcPts val="0"/>
                  </a:spcBef>
                  <a:spcAft>
                    <a:spcPts val="0"/>
                  </a:spcAft>
                </a:pPr>
                <a:r>
                  <a:rPr lang="en-GB" sz="1100" dirty="0">
                    <a:solidFill>
                      <a:schemeClr val="bg1"/>
                    </a:solidFill>
                    <a:latin typeface="Helvetica" panose="020B0604020202020204" pitchFamily="34" charset="0"/>
                    <a:cs typeface="Helvetica" panose="020B0604020202020204" pitchFamily="34" charset="0"/>
                  </a:rPr>
                  <a:t>Auto Provisioning</a:t>
                </a:r>
              </a:p>
            </p:txBody>
          </p:sp>
        </p:grpSp>
        <p:grpSp>
          <p:nvGrpSpPr>
            <p:cNvPr id="15" name="Group 14">
              <a:extLst>
                <a:ext uri="{FF2B5EF4-FFF2-40B4-BE49-F238E27FC236}">
                  <a16:creationId xmlns:a16="http://schemas.microsoft.com/office/drawing/2014/main" id="{23E0219A-33FC-FFBA-9C7A-4C179AC82596}"/>
                </a:ext>
              </a:extLst>
            </p:cNvPr>
            <p:cNvGrpSpPr/>
            <p:nvPr/>
          </p:nvGrpSpPr>
          <p:grpSpPr>
            <a:xfrm>
              <a:off x="4404931" y="4596251"/>
              <a:ext cx="3671255" cy="1389902"/>
              <a:chOff x="7733304" y="4992541"/>
              <a:chExt cx="3671255" cy="1389902"/>
            </a:xfrm>
          </p:grpSpPr>
          <p:pic>
            <p:nvPicPr>
              <p:cNvPr id="6" name="Picture 16" descr="revo">
                <a:extLst>
                  <a:ext uri="{FF2B5EF4-FFF2-40B4-BE49-F238E27FC236}">
                    <a16:creationId xmlns:a16="http://schemas.microsoft.com/office/drawing/2014/main" id="{1F8D739B-E97D-167C-3C09-94C344AC67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3304" y="4992541"/>
                <a:ext cx="1203081" cy="551963"/>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2">
                <a:extLst>
                  <a:ext uri="{FF2B5EF4-FFF2-40B4-BE49-F238E27FC236}">
                    <a16:creationId xmlns:a16="http://schemas.microsoft.com/office/drawing/2014/main" id="{AC8BF823-33BE-ABFD-39D9-CEEEE68FA8CF}"/>
                  </a:ext>
                </a:extLst>
              </p:cNvPr>
              <p:cNvSpPr txBox="1">
                <a:spLocks/>
              </p:cNvSpPr>
              <p:nvPr/>
            </p:nvSpPr>
            <p:spPr>
              <a:xfrm>
                <a:off x="7733304" y="5646039"/>
                <a:ext cx="3671255" cy="73640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88900" indent="-88900">
                  <a:spcBef>
                    <a:spcPts val="0"/>
                  </a:spcBef>
                  <a:spcAft>
                    <a:spcPts val="0"/>
                  </a:spcAft>
                </a:pPr>
                <a:r>
                  <a:rPr lang="en-GB" sz="1100" dirty="0">
                    <a:solidFill>
                      <a:schemeClr val="bg1"/>
                    </a:solidFill>
                    <a:latin typeface="Helvetica" pitchFamily="2" charset="0"/>
                  </a:rPr>
                  <a:t>PCI-DSS Compliance for all voice transactions for smooth and secure payment processing</a:t>
                </a:r>
              </a:p>
              <a:p>
                <a:pPr marL="88900" indent="-88900">
                  <a:spcBef>
                    <a:spcPts val="0"/>
                  </a:spcBef>
                  <a:spcAft>
                    <a:spcPts val="0"/>
                  </a:spcAft>
                </a:pPr>
                <a:r>
                  <a:rPr lang="en-GB" sz="1100" dirty="0">
                    <a:solidFill>
                      <a:schemeClr val="bg1"/>
                    </a:solidFill>
                    <a:latin typeface="Helvetica" pitchFamily="2" charset="0"/>
                  </a:rPr>
                  <a:t>Simple interface to descope customer network</a:t>
                </a:r>
              </a:p>
            </p:txBody>
          </p:sp>
        </p:grpSp>
        <p:pic>
          <p:nvPicPr>
            <p:cNvPr id="21" name="Picture 20" descr="Download Microsoft Teams Logo PNG Transparent Background 4096 x 4096, SVG,  EPS for free">
              <a:extLst>
                <a:ext uri="{FF2B5EF4-FFF2-40B4-BE49-F238E27FC236}">
                  <a16:creationId xmlns:a16="http://schemas.microsoft.com/office/drawing/2014/main" id="{FD3FA930-4C45-102C-0412-CE870F0066D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601" t="14528" r="13164" b="17003"/>
            <a:stretch/>
          </p:blipFill>
          <p:spPr bwMode="auto">
            <a:xfrm>
              <a:off x="8376297" y="908052"/>
              <a:ext cx="708826" cy="64507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EE44F35-ABE3-92A0-05F8-9A1876DA0C19}"/>
                </a:ext>
              </a:extLst>
            </p:cNvPr>
            <p:cNvSpPr txBox="1"/>
            <p:nvPr/>
          </p:nvSpPr>
          <p:spPr>
            <a:xfrm>
              <a:off x="8817737" y="790913"/>
              <a:ext cx="1898374" cy="261610"/>
            </a:xfrm>
            <a:prstGeom prst="rect">
              <a:avLst/>
            </a:prstGeom>
            <a:noFill/>
          </p:spPr>
          <p:txBody>
            <a:bodyPr wrap="square" rtlCol="0">
              <a:spAutoFit/>
            </a:bodyPr>
            <a:lstStyle/>
            <a:p>
              <a:pPr algn="ctr"/>
              <a:r>
                <a:rPr lang="en-GB" sz="1100" dirty="0">
                  <a:solidFill>
                    <a:srgbClr val="4B53BC"/>
                  </a:solidFill>
                  <a:latin typeface="Helvetica" pitchFamily="2" charset="0"/>
                </a:rPr>
                <a:t>Operator Connect</a:t>
              </a:r>
            </a:p>
          </p:txBody>
        </p:sp>
        <p:sp>
          <p:nvSpPr>
            <p:cNvPr id="23" name="Text Placeholder 2">
              <a:extLst>
                <a:ext uri="{FF2B5EF4-FFF2-40B4-BE49-F238E27FC236}">
                  <a16:creationId xmlns:a16="http://schemas.microsoft.com/office/drawing/2014/main" id="{A3B0DB35-9DF4-138E-6BF4-D06376AF49F9}"/>
                </a:ext>
              </a:extLst>
            </p:cNvPr>
            <p:cNvSpPr txBox="1">
              <a:spLocks/>
            </p:cNvSpPr>
            <p:nvPr/>
          </p:nvSpPr>
          <p:spPr>
            <a:xfrm>
              <a:off x="8376297" y="1690695"/>
              <a:ext cx="3510721" cy="74022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88900" indent="-88900">
                <a:spcBef>
                  <a:spcPts val="0"/>
                </a:spcBef>
                <a:spcAft>
                  <a:spcPts val="0"/>
                </a:spcAft>
              </a:pPr>
              <a:r>
                <a:rPr lang="en-GB" sz="1100" dirty="0">
                  <a:solidFill>
                    <a:schemeClr val="bg1"/>
                  </a:solidFill>
                  <a:latin typeface="Helvetica" panose="020B0604020202020204" pitchFamily="34" charset="0"/>
                  <a:cs typeface="Helvetica" panose="020B0604020202020204" pitchFamily="34" charset="0"/>
                </a:rPr>
                <a:t>D</a:t>
              </a:r>
              <a:r>
                <a:rPr lang="en-GB" sz="1100" b="0" i="0" dirty="0">
                  <a:solidFill>
                    <a:schemeClr val="bg1"/>
                  </a:solidFill>
                  <a:effectLst/>
                  <a:latin typeface="Helvetica" panose="020B0604020202020204" pitchFamily="34" charset="0"/>
                  <a:cs typeface="Helvetica" panose="020B0604020202020204" pitchFamily="34" charset="0"/>
                </a:rPr>
                <a:t>irectly enable PSTN calling from their current carriers within Teams</a:t>
              </a:r>
            </a:p>
            <a:p>
              <a:pPr marL="88900" indent="-88900">
                <a:spcBef>
                  <a:spcPts val="0"/>
                </a:spcBef>
                <a:spcAft>
                  <a:spcPts val="0"/>
                </a:spcAft>
              </a:pPr>
              <a:r>
                <a:rPr lang="en-GB" sz="1100" dirty="0">
                  <a:solidFill>
                    <a:schemeClr val="bg1"/>
                  </a:solidFill>
                  <a:latin typeface="Helvetica" panose="020B0604020202020204" pitchFamily="34" charset="0"/>
                  <a:cs typeface="Helvetica" panose="020B0604020202020204" pitchFamily="34" charset="0"/>
                </a:rPr>
                <a:t>Manage calling plans and configure call routing</a:t>
              </a:r>
            </a:p>
          </p:txBody>
        </p:sp>
        <p:pic>
          <p:nvPicPr>
            <p:cNvPr id="24" name="Picture 23" descr="Logo&#10;&#10;Description automatically generated">
              <a:extLst>
                <a:ext uri="{FF2B5EF4-FFF2-40B4-BE49-F238E27FC236}">
                  <a16:creationId xmlns:a16="http://schemas.microsoft.com/office/drawing/2014/main" id="{56C53C99-D224-3238-3B7C-AA60F83E9A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76297" y="2608437"/>
              <a:ext cx="1980226" cy="792090"/>
            </a:xfrm>
            <a:prstGeom prst="rect">
              <a:avLst/>
            </a:prstGeom>
          </p:spPr>
        </p:pic>
        <p:sp>
          <p:nvSpPr>
            <p:cNvPr id="25" name="Text Placeholder 2">
              <a:extLst>
                <a:ext uri="{FF2B5EF4-FFF2-40B4-BE49-F238E27FC236}">
                  <a16:creationId xmlns:a16="http://schemas.microsoft.com/office/drawing/2014/main" id="{E268F9D8-4988-86D6-1ACC-819A2A1A4569}"/>
                </a:ext>
              </a:extLst>
            </p:cNvPr>
            <p:cNvSpPr txBox="1">
              <a:spLocks/>
            </p:cNvSpPr>
            <p:nvPr/>
          </p:nvSpPr>
          <p:spPr>
            <a:xfrm>
              <a:off x="8376296" y="3466544"/>
              <a:ext cx="3510721" cy="727133"/>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88900" indent="-88900">
                <a:spcBef>
                  <a:spcPts val="0"/>
                </a:spcBef>
                <a:spcAft>
                  <a:spcPts val="0"/>
                </a:spcAft>
              </a:pPr>
              <a:r>
                <a:rPr lang="en-GB" sz="1100" dirty="0">
                  <a:solidFill>
                    <a:schemeClr val="bg1"/>
                  </a:solidFill>
                  <a:latin typeface="Helvetica" pitchFamily="2" charset="0"/>
                </a:rPr>
                <a:t>Enables your team to manage all voice, email, social media, SMS and web chat enquiries in one place</a:t>
              </a:r>
            </a:p>
          </p:txBody>
        </p:sp>
        <p:pic>
          <p:nvPicPr>
            <p:cNvPr id="26" name="Graphic 25">
              <a:extLst>
                <a:ext uri="{FF2B5EF4-FFF2-40B4-BE49-F238E27FC236}">
                  <a16:creationId xmlns:a16="http://schemas.microsoft.com/office/drawing/2014/main" id="{FC6E45FD-6DB2-F706-F9F5-9EF208D12AA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27278" y="4440195"/>
              <a:ext cx="1208317" cy="633204"/>
            </a:xfrm>
            <a:prstGeom prst="rect">
              <a:avLst/>
            </a:prstGeom>
          </p:spPr>
        </p:pic>
        <p:sp>
          <p:nvSpPr>
            <p:cNvPr id="27" name="Text Placeholder 2">
              <a:extLst>
                <a:ext uri="{FF2B5EF4-FFF2-40B4-BE49-F238E27FC236}">
                  <a16:creationId xmlns:a16="http://schemas.microsoft.com/office/drawing/2014/main" id="{3B86237C-117A-FDA4-CF47-4BA519CF7554}"/>
                </a:ext>
              </a:extLst>
            </p:cNvPr>
            <p:cNvSpPr txBox="1">
              <a:spLocks/>
            </p:cNvSpPr>
            <p:nvPr/>
          </p:nvSpPr>
          <p:spPr>
            <a:xfrm>
              <a:off x="8427278" y="5259019"/>
              <a:ext cx="3510721" cy="72713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88900" indent="-88900">
                <a:spcBef>
                  <a:spcPts val="0"/>
                </a:spcBef>
                <a:spcAft>
                  <a:spcPts val="0"/>
                </a:spcAft>
              </a:pPr>
              <a:r>
                <a:rPr lang="en-GB" sz="1100" dirty="0">
                  <a:solidFill>
                    <a:schemeClr val="bg1"/>
                  </a:solidFill>
                  <a:latin typeface="Helvetica" pitchFamily="2" charset="0"/>
                </a:rPr>
                <a:t>Enables immediate, seamless call transitions across leading UC platforms</a:t>
              </a:r>
            </a:p>
            <a:p>
              <a:pPr marL="88900" indent="-88900">
                <a:spcBef>
                  <a:spcPts val="0"/>
                </a:spcBef>
                <a:spcAft>
                  <a:spcPts val="0"/>
                </a:spcAft>
              </a:pPr>
              <a:r>
                <a:rPr lang="en-GB" sz="1100" dirty="0">
                  <a:solidFill>
                    <a:schemeClr val="bg1"/>
                  </a:solidFill>
                  <a:latin typeface="Helvetica" pitchFamily="2" charset="0"/>
                </a:rPr>
                <a:t>Improve customer experience with clever AI tech</a:t>
              </a:r>
            </a:p>
          </p:txBody>
        </p:sp>
      </p:grpSp>
    </p:spTree>
    <p:extLst>
      <p:ext uri="{BB962C8B-B14F-4D97-AF65-F5344CB8AC3E}">
        <p14:creationId xmlns:p14="http://schemas.microsoft.com/office/powerpoint/2010/main" val="3788588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Our Self-Service Portals</a:t>
            </a:r>
          </a:p>
        </p:txBody>
      </p:sp>
      <p:pic>
        <p:nvPicPr>
          <p:cNvPr id="3" name="Picture 2">
            <a:extLst>
              <a:ext uri="{FF2B5EF4-FFF2-40B4-BE49-F238E27FC236}">
                <a16:creationId xmlns:a16="http://schemas.microsoft.com/office/drawing/2014/main" id="{22A65C7F-1C0C-EFCA-56FB-718C2697B901}"/>
              </a:ext>
            </a:extLst>
          </p:cNvPr>
          <p:cNvPicPr>
            <a:picLocks noChangeAspect="1"/>
          </p:cNvPicPr>
          <p:nvPr/>
        </p:nvPicPr>
        <p:blipFill rotWithShape="1">
          <a:blip r:embed="rId2"/>
          <a:srcRect l="1" r="488"/>
          <a:stretch/>
        </p:blipFill>
        <p:spPr>
          <a:xfrm>
            <a:off x="3545491" y="645979"/>
            <a:ext cx="7692352" cy="5566037"/>
          </a:xfrm>
          <a:prstGeom prst="rect">
            <a:avLst/>
          </a:prstGeom>
        </p:spPr>
      </p:pic>
      <p:sp>
        <p:nvSpPr>
          <p:cNvPr id="4" name="TextBox 3">
            <a:extLst>
              <a:ext uri="{FF2B5EF4-FFF2-40B4-BE49-F238E27FC236}">
                <a16:creationId xmlns:a16="http://schemas.microsoft.com/office/drawing/2014/main" id="{0B94A2ED-E8D1-349E-694C-292475A77834}"/>
              </a:ext>
            </a:extLst>
          </p:cNvPr>
          <p:cNvSpPr txBox="1"/>
          <p:nvPr/>
        </p:nvSpPr>
        <p:spPr>
          <a:xfrm>
            <a:off x="7869671" y="645979"/>
            <a:ext cx="3865129" cy="954107"/>
          </a:xfrm>
          <a:prstGeom prst="rect">
            <a:avLst/>
          </a:prstGeom>
          <a:noFill/>
        </p:spPr>
        <p:txBody>
          <a:bodyPr wrap="square" rtlCol="0">
            <a:spAutoFit/>
          </a:bodyPr>
          <a:lstStyle/>
          <a:p>
            <a:pPr fontAlgn="base"/>
            <a:r>
              <a:rPr lang="en-GB" sz="1400" b="1" dirty="0">
                <a:latin typeface="Helvetica" panose="020B0604020202020204" pitchFamily="34" charset="0"/>
                <a:cs typeface="Helvetica" panose="020B0604020202020204" pitchFamily="34" charset="0"/>
              </a:rPr>
              <a:t>Accelerate PSTN onboarding &amp; tenant provisioning</a:t>
            </a:r>
            <a:r>
              <a:rPr lang="en-GB" sz="1400" dirty="0">
                <a:latin typeface="Helvetica" panose="020B0604020202020204" pitchFamily="34" charset="0"/>
                <a:cs typeface="Helvetica" panose="020B0604020202020204" pitchFamily="34" charset="0"/>
              </a:rPr>
              <a:t> process into a single workflow that can be managed by non-technical personnel.</a:t>
            </a:r>
            <a:r>
              <a:rPr lang="en-US" sz="1400" dirty="0">
                <a:latin typeface="Helvetica" panose="020B0604020202020204" pitchFamily="34" charset="0"/>
                <a:cs typeface="Helvetica" panose="020B0604020202020204" pitchFamily="34" charset="0"/>
              </a:rPr>
              <a:t>​</a:t>
            </a:r>
          </a:p>
        </p:txBody>
      </p:sp>
      <p:sp>
        <p:nvSpPr>
          <p:cNvPr id="5" name="TextBox 4">
            <a:extLst>
              <a:ext uri="{FF2B5EF4-FFF2-40B4-BE49-F238E27FC236}">
                <a16:creationId xmlns:a16="http://schemas.microsoft.com/office/drawing/2014/main" id="{90B995C5-7F18-E6EE-4563-6DFC7934639A}"/>
              </a:ext>
            </a:extLst>
          </p:cNvPr>
          <p:cNvSpPr txBox="1"/>
          <p:nvPr/>
        </p:nvSpPr>
        <p:spPr>
          <a:xfrm>
            <a:off x="9547807" y="2844221"/>
            <a:ext cx="2566323" cy="1169551"/>
          </a:xfrm>
          <a:prstGeom prst="rect">
            <a:avLst/>
          </a:prstGeom>
          <a:noFill/>
        </p:spPr>
        <p:txBody>
          <a:bodyPr wrap="square" rtlCol="0">
            <a:spAutoFit/>
          </a:bodyPr>
          <a:lstStyle/>
          <a:p>
            <a:pPr lvl="0" algn="ctr">
              <a:defRPr/>
            </a:pPr>
            <a:r>
              <a:rPr lang="en-GB" sz="1400" b="1" dirty="0">
                <a:latin typeface="Helvetica" panose="020B0604020202020204" pitchFamily="34" charset="0"/>
                <a:cs typeface="Helvetica" panose="020B0604020202020204" pitchFamily="34" charset="0"/>
              </a:rPr>
              <a:t>Configure </a:t>
            </a:r>
            <a:r>
              <a:rPr lang="en-GB" sz="1400" dirty="0">
                <a:latin typeface="Helvetica" panose="020B0604020202020204" pitchFamily="34" charset="0"/>
                <a:cs typeface="Helvetica" panose="020B0604020202020204" pitchFamily="34" charset="0"/>
              </a:rPr>
              <a:t>Teams voice users/resource accounts, allocate DDIs, modify licenses and view rate cards, all-in-one intuitive user interface.</a:t>
            </a:r>
          </a:p>
        </p:txBody>
      </p:sp>
      <p:sp>
        <p:nvSpPr>
          <p:cNvPr id="6" name="TextBox 5">
            <a:extLst>
              <a:ext uri="{FF2B5EF4-FFF2-40B4-BE49-F238E27FC236}">
                <a16:creationId xmlns:a16="http://schemas.microsoft.com/office/drawing/2014/main" id="{1E811E58-7E47-FA8F-68EB-03674806430D}"/>
              </a:ext>
            </a:extLst>
          </p:cNvPr>
          <p:cNvSpPr txBox="1"/>
          <p:nvPr/>
        </p:nvSpPr>
        <p:spPr>
          <a:xfrm>
            <a:off x="8017156" y="5473352"/>
            <a:ext cx="2813812" cy="738664"/>
          </a:xfrm>
          <a:prstGeom prst="rect">
            <a:avLst/>
          </a:prstGeom>
          <a:noFill/>
        </p:spPr>
        <p:txBody>
          <a:bodyPr wrap="square" rtlCol="0">
            <a:spAutoFit/>
          </a:bodyPr>
          <a:lstStyle/>
          <a:p>
            <a:pPr fontAlgn="base"/>
            <a:r>
              <a:rPr lang="en-GB" sz="1400" b="1" dirty="0">
                <a:latin typeface="Helvetica" panose="020B0604020202020204" pitchFamily="34" charset="0"/>
                <a:cs typeface="Helvetica" panose="020B0604020202020204" pitchFamily="34" charset="0"/>
              </a:rPr>
              <a:t>User profiling and alignment </a:t>
            </a:r>
            <a:r>
              <a:rPr lang="en-GB" sz="1400" dirty="0">
                <a:latin typeface="Helvetica" panose="020B0604020202020204" pitchFamily="34" charset="0"/>
                <a:cs typeface="Helvetica" panose="020B0604020202020204" pitchFamily="34" charset="0"/>
              </a:rPr>
              <a:t>to calling capabilities and restrictions.</a:t>
            </a:r>
            <a:r>
              <a:rPr lang="en-US" sz="1400" dirty="0">
                <a:latin typeface="Helvetica" panose="020B0604020202020204" pitchFamily="34" charset="0"/>
                <a:cs typeface="Helvetica" panose="020B0604020202020204" pitchFamily="34" charset="0"/>
              </a:rPr>
              <a:t>​</a:t>
            </a:r>
          </a:p>
        </p:txBody>
      </p:sp>
      <p:sp>
        <p:nvSpPr>
          <p:cNvPr id="7" name="TextBox 6">
            <a:extLst>
              <a:ext uri="{FF2B5EF4-FFF2-40B4-BE49-F238E27FC236}">
                <a16:creationId xmlns:a16="http://schemas.microsoft.com/office/drawing/2014/main" id="{BD4A2591-80B0-5906-598A-EF8122382667}"/>
              </a:ext>
            </a:extLst>
          </p:cNvPr>
          <p:cNvSpPr txBox="1"/>
          <p:nvPr/>
        </p:nvSpPr>
        <p:spPr>
          <a:xfrm>
            <a:off x="4269319" y="5365630"/>
            <a:ext cx="3122348" cy="954107"/>
          </a:xfrm>
          <a:prstGeom prst="rect">
            <a:avLst/>
          </a:prstGeom>
          <a:noFill/>
        </p:spPr>
        <p:txBody>
          <a:bodyPr wrap="square" rtlCol="0">
            <a:spAutoFit/>
          </a:bodyPr>
          <a:lstStyle/>
          <a:p>
            <a:pPr fontAlgn="base"/>
            <a:r>
              <a:rPr lang="en-GB" sz="1400" b="1" dirty="0">
                <a:latin typeface="Helvetica" panose="020B0604020202020204" pitchFamily="34" charset="0"/>
                <a:cs typeface="Helvetica" panose="020B0604020202020204" pitchFamily="34" charset="0"/>
              </a:rPr>
              <a:t>API Framework </a:t>
            </a:r>
            <a:r>
              <a:rPr lang="en-GB" sz="1400" dirty="0">
                <a:latin typeface="Helvetica" panose="020B0604020202020204" pitchFamily="34" charset="0"/>
                <a:cs typeface="Helvetica" panose="020B0604020202020204" pitchFamily="34" charset="0"/>
              </a:rPr>
              <a:t>supports on-going integrations development used to  integrate with Gamma’s number management platform</a:t>
            </a:r>
            <a:r>
              <a:rPr lang="en-GB" sz="1400" b="1" dirty="0">
                <a:latin typeface="Helvetica" panose="020B0604020202020204" pitchFamily="34" charset="0"/>
                <a:cs typeface="Helvetica" panose="020B0604020202020204" pitchFamily="34" charset="0"/>
              </a:rPr>
              <a:t>.</a:t>
            </a:r>
            <a:endParaRPr lang="en-US" sz="1400" dirty="0">
              <a:latin typeface="Helvetica" panose="020B0604020202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6890497F-F821-F69E-6AE4-0BEDF6D61D17}"/>
              </a:ext>
            </a:extLst>
          </p:cNvPr>
          <p:cNvSpPr txBox="1"/>
          <p:nvPr/>
        </p:nvSpPr>
        <p:spPr>
          <a:xfrm>
            <a:off x="3776577" y="2775177"/>
            <a:ext cx="1996414" cy="1384995"/>
          </a:xfrm>
          <a:prstGeom prst="rect">
            <a:avLst/>
          </a:prstGeom>
          <a:noFill/>
        </p:spPr>
        <p:txBody>
          <a:bodyPr wrap="square" rtlCol="0">
            <a:spAutoFit/>
          </a:bodyPr>
          <a:lstStyle/>
          <a:p>
            <a:pPr fontAlgn="base"/>
            <a:r>
              <a:rPr lang="en-GB" sz="1400" b="1" dirty="0">
                <a:latin typeface="Helvetica" panose="020B0604020202020204" pitchFamily="34" charset="0"/>
                <a:cs typeface="Helvetica" panose="020B0604020202020204" pitchFamily="34" charset="0"/>
              </a:rPr>
              <a:t>Complete provisioning all under one platform</a:t>
            </a:r>
            <a:r>
              <a:rPr lang="en-GB" sz="1400" dirty="0">
                <a:latin typeface="Helvetica" panose="020B0604020202020204" pitchFamily="34" charset="0"/>
                <a:cs typeface="Helvetica" panose="020B0604020202020204" pitchFamily="34" charset="0"/>
              </a:rPr>
              <a:t> and</a:t>
            </a:r>
            <a:r>
              <a:rPr lang="en-US" sz="1400" dirty="0">
                <a:latin typeface="Helvetica" panose="020B0604020202020204" pitchFamily="34" charset="0"/>
                <a:cs typeface="Helvetica" panose="020B0604020202020204" pitchFamily="34" charset="0"/>
              </a:rPr>
              <a:t>​ r</a:t>
            </a:r>
            <a:r>
              <a:rPr lang="en-GB" sz="1400" dirty="0">
                <a:latin typeface="Helvetica" panose="020B0604020202020204" pitchFamily="34" charset="0"/>
                <a:cs typeface="Helvetica" panose="020B0604020202020204" pitchFamily="34" charset="0"/>
              </a:rPr>
              <a:t>educe time to provision licenses for end customers.</a:t>
            </a:r>
            <a:r>
              <a:rPr lang="en-US" sz="1400" dirty="0">
                <a:latin typeface="Helvetica" panose="020B0604020202020204" pitchFamily="34" charset="0"/>
                <a:cs typeface="Helvetica" panose="020B0604020202020204" pitchFamily="34" charset="0"/>
              </a:rPr>
              <a:t>​</a:t>
            </a:r>
          </a:p>
        </p:txBody>
      </p:sp>
      <p:sp>
        <p:nvSpPr>
          <p:cNvPr id="9" name="TextBox 8">
            <a:extLst>
              <a:ext uri="{FF2B5EF4-FFF2-40B4-BE49-F238E27FC236}">
                <a16:creationId xmlns:a16="http://schemas.microsoft.com/office/drawing/2014/main" id="{2040031C-CF90-9A0E-C4A2-AF5D57F1C13A}"/>
              </a:ext>
            </a:extLst>
          </p:cNvPr>
          <p:cNvSpPr txBox="1"/>
          <p:nvPr/>
        </p:nvSpPr>
        <p:spPr>
          <a:xfrm>
            <a:off x="4557569" y="861421"/>
            <a:ext cx="2815145" cy="523220"/>
          </a:xfrm>
          <a:prstGeom prst="rect">
            <a:avLst/>
          </a:prstGeom>
          <a:noFill/>
        </p:spPr>
        <p:txBody>
          <a:bodyPr wrap="square" rtlCol="0">
            <a:spAutoFit/>
          </a:bodyPr>
          <a:lstStyle/>
          <a:p>
            <a:pPr lvl="0" algn="ctr">
              <a:defRPr/>
            </a:pPr>
            <a:r>
              <a:rPr lang="en-GB" sz="1400" b="1" dirty="0">
                <a:latin typeface="Helvetica" panose="020B0604020202020204" pitchFamily="34" charset="0"/>
                <a:cs typeface="Helvetica" panose="020B0604020202020204" pitchFamily="34" charset="0"/>
              </a:rPr>
              <a:t>Partner and Customer login </a:t>
            </a:r>
            <a:r>
              <a:rPr lang="en-GB" sz="1400" dirty="0">
                <a:latin typeface="Helvetica" panose="020B0604020202020204" pitchFamily="34" charset="0"/>
                <a:cs typeface="Helvetica" panose="020B0604020202020204" pitchFamily="34" charset="0"/>
              </a:rPr>
              <a:t>access for simple management.</a:t>
            </a:r>
          </a:p>
        </p:txBody>
      </p:sp>
      <p:sp>
        <p:nvSpPr>
          <p:cNvPr id="10" name="Content Placeholder 2">
            <a:extLst>
              <a:ext uri="{FF2B5EF4-FFF2-40B4-BE49-F238E27FC236}">
                <a16:creationId xmlns:a16="http://schemas.microsoft.com/office/drawing/2014/main" id="{D43429FB-1702-BAEB-F9D3-632E05D31FD8}"/>
              </a:ext>
            </a:extLst>
          </p:cNvPr>
          <p:cNvSpPr txBox="1">
            <a:spLocks/>
          </p:cNvSpPr>
          <p:nvPr/>
        </p:nvSpPr>
        <p:spPr>
          <a:xfrm>
            <a:off x="6649278" y="3029299"/>
            <a:ext cx="1823206" cy="876752"/>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rgbClr val="9E0013"/>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Font typeface="Arial"/>
              <a:buChar char="•"/>
              <a:defRPr sz="1800" b="1" i="0" kern="1200">
                <a:solidFill>
                  <a:srgbClr val="9E0013"/>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US" sz="2000" b="1" kern="0" dirty="0">
                <a:solidFill>
                  <a:prstClr val="black">
                    <a:lumMod val="95000"/>
                    <a:lumOff val="5000"/>
                  </a:prstClr>
                </a:solidFill>
                <a:latin typeface="Helvetica" pitchFamily="2" charset="0"/>
                <a:ea typeface="Calibri Light" charset="0"/>
                <a:cs typeface="Calibri Light" charset="0"/>
              </a:rPr>
              <a:t>Features </a:t>
            </a:r>
          </a:p>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US" sz="2000" b="1" kern="0" dirty="0">
                <a:solidFill>
                  <a:prstClr val="black">
                    <a:lumMod val="95000"/>
                    <a:lumOff val="5000"/>
                  </a:prstClr>
                </a:solidFill>
                <a:latin typeface="Helvetica" pitchFamily="2" charset="0"/>
                <a:ea typeface="Calibri Light" charset="0"/>
                <a:cs typeface="Calibri Light" charset="0"/>
              </a:rPr>
              <a:t>&amp; Benefits</a:t>
            </a:r>
            <a:endParaRPr kumimoji="0" lang="en-US" sz="1600" b="0" i="0" u="none" strike="noStrike" kern="0" cap="none" spc="0" normalizeH="0" baseline="0" noProof="0" dirty="0">
              <a:ln>
                <a:noFill/>
              </a:ln>
              <a:solidFill>
                <a:prstClr val="black">
                  <a:lumMod val="95000"/>
                  <a:lumOff val="5000"/>
                </a:prstClr>
              </a:solidFill>
              <a:effectLst/>
              <a:uLnTx/>
              <a:uFillTx/>
              <a:latin typeface="Helvetica" pitchFamily="2" charset="0"/>
              <a:ea typeface="Calibri Light" charset="0"/>
              <a:cs typeface="Calibri Light" charset="0"/>
            </a:endParaRPr>
          </a:p>
        </p:txBody>
      </p:sp>
      <p:sp>
        <p:nvSpPr>
          <p:cNvPr id="11" name="Main Text Box">
            <a:extLst>
              <a:ext uri="{FF2B5EF4-FFF2-40B4-BE49-F238E27FC236}">
                <a16:creationId xmlns:a16="http://schemas.microsoft.com/office/drawing/2014/main" id="{0805C4B9-A796-0150-F0D3-6429342D3947}"/>
              </a:ext>
            </a:extLst>
          </p:cNvPr>
          <p:cNvSpPr/>
          <p:nvPr/>
        </p:nvSpPr>
        <p:spPr>
          <a:xfrm>
            <a:off x="107059" y="1218166"/>
            <a:ext cx="3440387" cy="442166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360000" tIns="180000" rIns="180000" bIns="180000" rtlCol="0" anchor="ctr"/>
          <a:lstStyle/>
          <a:p>
            <a:pPr algn="ctr"/>
            <a:r>
              <a:rPr lang="en-GB" sz="1400" b="1" dirty="0">
                <a:solidFill>
                  <a:schemeClr val="bg1"/>
                </a:solidFill>
                <a:latin typeface="Helvetica" panose="020B0604020202020204" pitchFamily="34" charset="0"/>
                <a:cs typeface="Helvetica" panose="020B0604020202020204" pitchFamily="34" charset="0"/>
              </a:rPr>
              <a:t>Our Self-Service Automated Portals streamlines the UCaaS and </a:t>
            </a:r>
            <a:r>
              <a:rPr lang="en-GB" sz="1400" b="1" dirty="0" err="1">
                <a:solidFill>
                  <a:schemeClr val="bg1"/>
                </a:solidFill>
                <a:latin typeface="Helvetica" panose="020B0604020202020204" pitchFamily="34" charset="0"/>
                <a:cs typeface="Helvetica" panose="020B0604020202020204" pitchFamily="34" charset="0"/>
              </a:rPr>
              <a:t>TCaaS</a:t>
            </a:r>
            <a:r>
              <a:rPr lang="en-GB" sz="1400" b="1" dirty="0">
                <a:solidFill>
                  <a:schemeClr val="bg1"/>
                </a:solidFill>
                <a:latin typeface="Helvetica" panose="020B0604020202020204" pitchFamily="34" charset="0"/>
                <a:cs typeface="Helvetica" panose="020B0604020202020204" pitchFamily="34" charset="0"/>
              </a:rPr>
              <a:t> enablement process for Channel Partners</a:t>
            </a:r>
          </a:p>
          <a:p>
            <a:pPr algn="ctr"/>
            <a:endParaRPr lang="en-GB" sz="1400" b="1" dirty="0">
              <a:solidFill>
                <a:schemeClr val="bg1"/>
              </a:solidFill>
              <a:latin typeface="Helvetica" panose="020B0604020202020204" pitchFamily="34" charset="0"/>
              <a:cs typeface="Helvetica" panose="020B0604020202020204" pitchFamily="34" charset="0"/>
            </a:endParaRPr>
          </a:p>
          <a:p>
            <a:pPr algn="ctr"/>
            <a:endParaRPr lang="en-GB" sz="1400" b="1" dirty="0">
              <a:solidFill>
                <a:schemeClr val="bg1"/>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sz="1200" b="1" dirty="0">
                <a:solidFill>
                  <a:schemeClr val="bg1"/>
                </a:solidFill>
                <a:latin typeface="Helvetica" panose="020B0604020202020204" pitchFamily="34" charset="0"/>
                <a:cs typeface="Helvetica" panose="020B0604020202020204" pitchFamily="34" charset="0"/>
              </a:rPr>
              <a:t>Management Efficiencies: </a:t>
            </a:r>
            <a:r>
              <a:rPr lang="en-GB" sz="1200" dirty="0">
                <a:solidFill>
                  <a:schemeClr val="bg1"/>
                </a:solidFill>
                <a:latin typeface="Helvetica" panose="020B0604020202020204" pitchFamily="34" charset="0"/>
                <a:cs typeface="Helvetica" panose="020B0604020202020204" pitchFamily="34" charset="0"/>
              </a:rPr>
              <a:t>Simplified provisioning and configuration of users, groups, number management and simplifies access for Admins and Managers</a:t>
            </a:r>
          </a:p>
          <a:p>
            <a:endParaRPr lang="en-GB" sz="800" dirty="0">
              <a:solidFill>
                <a:schemeClr val="bg1"/>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sz="1200" b="1" dirty="0">
                <a:solidFill>
                  <a:schemeClr val="bg1"/>
                </a:solidFill>
                <a:latin typeface="Helvetica" panose="020B0604020202020204" pitchFamily="34" charset="0"/>
                <a:cs typeface="Helvetica" panose="020B0604020202020204" pitchFamily="34" charset="0"/>
              </a:rPr>
              <a:t>Onboarding Training Options: </a:t>
            </a:r>
            <a:r>
              <a:rPr lang="en-GB" sz="1200" dirty="0">
                <a:solidFill>
                  <a:schemeClr val="bg1"/>
                </a:solidFill>
                <a:latin typeface="Helvetica" panose="020B0604020202020204" pitchFamily="34" charset="0"/>
                <a:cs typeface="Helvetica" panose="020B0604020202020204" pitchFamily="34" charset="0"/>
              </a:rPr>
              <a:t>Free </a:t>
            </a:r>
            <a:r>
              <a:rPr lang="en-GB" sz="1200" b="1" dirty="0">
                <a:solidFill>
                  <a:schemeClr val="bg1"/>
                </a:solidFill>
                <a:latin typeface="Helvetica" panose="020B0604020202020204" pitchFamily="34" charset="0"/>
                <a:cs typeface="Helvetica" panose="020B0604020202020204" pitchFamily="34" charset="0"/>
              </a:rPr>
              <a:t>On-Demand Training</a:t>
            </a:r>
            <a:r>
              <a:rPr lang="en-GB" sz="1200" dirty="0">
                <a:solidFill>
                  <a:schemeClr val="bg1"/>
                </a:solidFill>
                <a:latin typeface="Helvetica" panose="020B0604020202020204" pitchFamily="34" charset="0"/>
                <a:cs typeface="Helvetica" panose="020B0604020202020204" pitchFamily="34" charset="0"/>
              </a:rPr>
              <a:t> videos and guides or advanced in-depth Professional Led Training for set up and configuration</a:t>
            </a:r>
          </a:p>
          <a:p>
            <a:endParaRPr lang="en-GB" sz="800" dirty="0">
              <a:solidFill>
                <a:schemeClr val="bg1"/>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sz="1200" b="1" dirty="0">
                <a:solidFill>
                  <a:schemeClr val="bg1"/>
                </a:solidFill>
                <a:latin typeface="Helvetica" panose="020B0604020202020204" pitchFamily="34" charset="0"/>
                <a:cs typeface="Helvetica" panose="020B0604020202020204" pitchFamily="34" charset="0"/>
              </a:rPr>
              <a:t>Optimised Pricing: </a:t>
            </a:r>
            <a:r>
              <a:rPr lang="en-GB" sz="1200" dirty="0">
                <a:solidFill>
                  <a:schemeClr val="bg1"/>
                </a:solidFill>
                <a:latin typeface="Helvetica" panose="020B0604020202020204" pitchFamily="34" charset="0"/>
                <a:cs typeface="Helvetica" panose="020B0604020202020204" pitchFamily="34" charset="0"/>
              </a:rPr>
              <a:t>Special pricing only available through the portal</a:t>
            </a:r>
            <a:endParaRPr lang="en-GB" sz="1400" dirty="0">
              <a:solidFill>
                <a:schemeClr val="tx1"/>
              </a:solidFill>
              <a:latin typeface="Helvetica" panose="020B0604020202020204" pitchFamily="34" charset="0"/>
              <a:cs typeface="Helvetica" panose="020B0604020202020204" pitchFamily="34" charset="0"/>
            </a:endParaRPr>
          </a:p>
          <a:p>
            <a:endParaRPr lang="en-GB" sz="14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3059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opportunities / Where are the quick wins</a:t>
            </a:r>
          </a:p>
        </p:txBody>
      </p:sp>
      <p:grpSp>
        <p:nvGrpSpPr>
          <p:cNvPr id="22" name="Group 21">
            <a:extLst>
              <a:ext uri="{FF2B5EF4-FFF2-40B4-BE49-F238E27FC236}">
                <a16:creationId xmlns:a16="http://schemas.microsoft.com/office/drawing/2014/main" id="{286BEF08-2945-4C72-A311-2F82922CDB1D}"/>
              </a:ext>
            </a:extLst>
          </p:cNvPr>
          <p:cNvGrpSpPr/>
          <p:nvPr/>
        </p:nvGrpSpPr>
        <p:grpSpPr>
          <a:xfrm>
            <a:off x="1171093" y="5434453"/>
            <a:ext cx="11023955" cy="912430"/>
            <a:chOff x="1171093" y="5434453"/>
            <a:chExt cx="11023955" cy="912430"/>
          </a:xfrm>
        </p:grpSpPr>
        <p:sp>
          <p:nvSpPr>
            <p:cNvPr id="14" name="Sustainable Data Centres"/>
            <p:cNvSpPr/>
            <p:nvPr/>
          </p:nvSpPr>
          <p:spPr>
            <a:xfrm>
              <a:off x="1543948" y="5434453"/>
              <a:ext cx="10651100" cy="815798"/>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lIns="720000" tIns="180000" rIns="180000" bIns="180000" rtlCol="0" anchor="ctr"/>
            <a:lstStyle/>
            <a:p>
              <a:pPr>
                <a:defRPr/>
              </a:pPr>
              <a:r>
                <a:rPr lang="en-GB" sz="1300" b="1" dirty="0">
                  <a:solidFill>
                    <a:srgbClr val="000000"/>
                  </a:solidFill>
                  <a:latin typeface="Helvetica" panose="020B0604020202020204" pitchFamily="34" charset="0"/>
                  <a:cs typeface="Helvetica" panose="020B0604020202020204" pitchFamily="34" charset="0"/>
                </a:rPr>
                <a:t>Improve Conversion Rates and Win More!</a:t>
              </a:r>
              <a:r>
                <a:rPr lang="en-GB" sz="1300" dirty="0">
                  <a:solidFill>
                    <a:srgbClr val="000000"/>
                  </a:solidFill>
                  <a:latin typeface="Helvetica" panose="020B0604020202020204" pitchFamily="34" charset="0"/>
                  <a:cs typeface="Helvetica" panose="020B0604020202020204" pitchFamily="34" charset="0"/>
                </a:rPr>
                <a:t>: We go-to-market jointly with our Reseller partners. We will work with you to generate sales leads, incentivise your sales team and your customers and prospects with tailored messaging and solutions via our in-house UC Specialists, Bid Support and Technical help.</a:t>
              </a:r>
            </a:p>
          </p:txBody>
        </p:sp>
        <p:grpSp>
          <p:nvGrpSpPr>
            <p:cNvPr id="76" name="Sustainable Data Centres - icon"/>
            <p:cNvGrpSpPr/>
            <p:nvPr/>
          </p:nvGrpSpPr>
          <p:grpSpPr>
            <a:xfrm>
              <a:off x="1171093" y="5438733"/>
              <a:ext cx="874190" cy="908150"/>
              <a:chOff x="499013" y="5837910"/>
              <a:chExt cx="1001434" cy="1012609"/>
            </a:xfrm>
          </p:grpSpPr>
          <p:sp>
            <p:nvSpPr>
              <p:cNvPr id="9" name="Oval 8"/>
              <p:cNvSpPr/>
              <p:nvPr/>
            </p:nvSpPr>
            <p:spPr>
              <a:xfrm>
                <a:off x="525284" y="5837910"/>
                <a:ext cx="918839" cy="91883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499013" y="5862740"/>
                <a:ext cx="1001434" cy="987779"/>
              </a:xfrm>
              <a:prstGeom prst="rect">
                <a:avLst/>
              </a:prstGeom>
            </p:spPr>
          </p:pic>
          <p:pic>
            <p:nvPicPr>
              <p:cNvPr id="70" name="Picture 69"/>
              <p:cNvPicPr>
                <a:picLocks noChangeAspect="1"/>
              </p:cNvPicPr>
              <p:nvPr/>
            </p:nvPicPr>
            <p:blipFill rotWithShape="1">
              <a:blip r:embed="rId4">
                <a:extLst>
                  <a:ext uri="{28A0092B-C50C-407E-A947-70E740481C1C}">
                    <a14:useLocalDpi xmlns:a14="http://schemas.microsoft.com/office/drawing/2010/main" val="0"/>
                  </a:ext>
                </a:extLst>
              </a:blip>
              <a:srcRect r="84354"/>
              <a:stretch/>
            </p:blipFill>
            <p:spPr>
              <a:xfrm>
                <a:off x="629425" y="6020261"/>
                <a:ext cx="662165" cy="560181"/>
              </a:xfrm>
              <a:prstGeom prst="rect">
                <a:avLst/>
              </a:prstGeom>
            </p:spPr>
          </p:pic>
        </p:grpSp>
      </p:grpSp>
      <p:grpSp>
        <p:nvGrpSpPr>
          <p:cNvPr id="18" name="Group 17">
            <a:extLst>
              <a:ext uri="{FF2B5EF4-FFF2-40B4-BE49-F238E27FC236}">
                <a16:creationId xmlns:a16="http://schemas.microsoft.com/office/drawing/2014/main" id="{A2C90CEE-3DF9-BAAF-5DBF-99596BB53C77}"/>
              </a:ext>
            </a:extLst>
          </p:cNvPr>
          <p:cNvGrpSpPr/>
          <p:nvPr/>
        </p:nvGrpSpPr>
        <p:grpSpPr>
          <a:xfrm>
            <a:off x="530775" y="4469311"/>
            <a:ext cx="11661225" cy="919556"/>
            <a:chOff x="530775" y="4469311"/>
            <a:chExt cx="11661225" cy="919556"/>
          </a:xfrm>
        </p:grpSpPr>
        <p:sp>
          <p:nvSpPr>
            <p:cNvPr id="15" name="Secure Data Platforms"/>
            <p:cNvSpPr/>
            <p:nvPr/>
          </p:nvSpPr>
          <p:spPr>
            <a:xfrm>
              <a:off x="868623" y="4483821"/>
              <a:ext cx="11323377" cy="815798"/>
            </a:xfrm>
            <a:prstGeom prst="roundRect">
              <a:avLst>
                <a:gd name="adj" fmla="val 0"/>
              </a:avLst>
            </a:prstGeom>
          </p:spPr>
          <p:style>
            <a:lnRef idx="2">
              <a:schemeClr val="accent2">
                <a:shade val="50000"/>
              </a:schemeClr>
            </a:lnRef>
            <a:fillRef idx="1">
              <a:schemeClr val="accent2"/>
            </a:fillRef>
            <a:effectRef idx="0">
              <a:schemeClr val="accent2"/>
            </a:effectRef>
            <a:fontRef idx="minor">
              <a:schemeClr val="lt1"/>
            </a:fontRef>
          </p:style>
          <p:txBody>
            <a:bodyPr lIns="720000" tIns="180000" rIns="180000" bIns="180000" rtlCol="0" anchor="ctr"/>
            <a:lstStyle/>
            <a:p>
              <a:pPr>
                <a:defRPr/>
              </a:pPr>
              <a:r>
                <a:rPr lang="en-GB" sz="1300" b="1" dirty="0">
                  <a:solidFill>
                    <a:srgbClr val="000000"/>
                  </a:solidFill>
                  <a:latin typeface="Helvetica" panose="020B0604020202020204" pitchFamily="34" charset="0"/>
                  <a:cs typeface="Helvetica" panose="020B0604020202020204" pitchFamily="34" charset="0"/>
                </a:rPr>
                <a:t>Full-stack Solution and Flexible Implementation and Training</a:t>
              </a:r>
              <a:r>
                <a:rPr lang="en-GB" sz="1300" dirty="0">
                  <a:solidFill>
                    <a:srgbClr val="000000"/>
                  </a:solidFill>
                  <a:latin typeface="Helvetica" panose="020B0604020202020204" pitchFamily="34" charset="0"/>
                  <a:cs typeface="Helvetica" panose="020B0604020202020204" pitchFamily="34" charset="0"/>
                </a:rPr>
                <a:t>: You can sell Basic Voice Services, complex Omni-channel Contact Centres, Compliant Call Recording or deploy a full Audio-Visual meeting room solution – check out a plethora of resources available to you in the UCC section of our </a:t>
              </a:r>
              <a:r>
                <a:rPr lang="en-GB" sz="1300" dirty="0">
                  <a:solidFill>
                    <a:srgbClr val="00B0F0"/>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Partner Hub </a:t>
              </a:r>
              <a:endParaRPr lang="en-GB" sz="1300" dirty="0">
                <a:solidFill>
                  <a:srgbClr val="00B0F0"/>
                </a:solidFill>
                <a:latin typeface="Helvetica" panose="020B0604020202020204" pitchFamily="34" charset="0"/>
                <a:cs typeface="Helvetica" panose="020B0604020202020204" pitchFamily="34" charset="0"/>
              </a:endParaRPr>
            </a:p>
          </p:txBody>
        </p:sp>
        <p:grpSp>
          <p:nvGrpSpPr>
            <p:cNvPr id="77" name="Secure Data Platforms - icon"/>
            <p:cNvGrpSpPr/>
            <p:nvPr/>
          </p:nvGrpSpPr>
          <p:grpSpPr>
            <a:xfrm>
              <a:off x="530775" y="4469311"/>
              <a:ext cx="897966" cy="919556"/>
              <a:chOff x="577018" y="4682210"/>
              <a:chExt cx="1001434" cy="1024226"/>
            </a:xfrm>
          </p:grpSpPr>
          <p:sp>
            <p:nvSpPr>
              <p:cNvPr id="59" name="Oval 58"/>
              <p:cNvSpPr/>
              <p:nvPr/>
            </p:nvSpPr>
            <p:spPr>
              <a:xfrm>
                <a:off x="598944" y="4682210"/>
                <a:ext cx="918839" cy="918839"/>
              </a:xfrm>
              <a:prstGeom prst="ellipse">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4" name="Picture 63"/>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577018" y="4718657"/>
                <a:ext cx="1001434" cy="987779"/>
              </a:xfrm>
              <a:prstGeom prst="rect">
                <a:avLst/>
              </a:prstGeom>
            </p:spPr>
          </p:pic>
          <p:pic>
            <p:nvPicPr>
              <p:cNvPr id="71" name="Picture 70"/>
              <p:cNvPicPr>
                <a:picLocks noChangeAspect="1"/>
              </p:cNvPicPr>
              <p:nvPr/>
            </p:nvPicPr>
            <p:blipFill rotWithShape="1">
              <a:blip r:embed="rId4">
                <a:extLst>
                  <a:ext uri="{28A0092B-C50C-407E-A947-70E740481C1C}">
                    <a14:useLocalDpi xmlns:a14="http://schemas.microsoft.com/office/drawing/2010/main" val="0"/>
                  </a:ext>
                </a:extLst>
              </a:blip>
              <a:srcRect l="15664" r="68690"/>
              <a:stretch/>
            </p:blipFill>
            <p:spPr>
              <a:xfrm>
                <a:off x="703576" y="4872182"/>
                <a:ext cx="662165" cy="560181"/>
              </a:xfrm>
              <a:prstGeom prst="rect">
                <a:avLst/>
              </a:prstGeom>
            </p:spPr>
          </p:pic>
        </p:grpSp>
      </p:grpSp>
      <p:grpSp>
        <p:nvGrpSpPr>
          <p:cNvPr id="17" name="Group 16">
            <a:extLst>
              <a:ext uri="{FF2B5EF4-FFF2-40B4-BE49-F238E27FC236}">
                <a16:creationId xmlns:a16="http://schemas.microsoft.com/office/drawing/2014/main" id="{253220BA-61C5-F74E-D751-E3AF076DAA5A}"/>
              </a:ext>
            </a:extLst>
          </p:cNvPr>
          <p:cNvGrpSpPr/>
          <p:nvPr/>
        </p:nvGrpSpPr>
        <p:grpSpPr>
          <a:xfrm>
            <a:off x="252110" y="3528909"/>
            <a:ext cx="11939890" cy="930559"/>
            <a:chOff x="252110" y="3528909"/>
            <a:chExt cx="11939890" cy="930559"/>
          </a:xfrm>
        </p:grpSpPr>
        <p:sp>
          <p:nvSpPr>
            <p:cNvPr id="16" name="Cloud Management Platform"/>
            <p:cNvSpPr/>
            <p:nvPr/>
          </p:nvSpPr>
          <p:spPr>
            <a:xfrm>
              <a:off x="639832" y="3528909"/>
              <a:ext cx="11552168" cy="815798"/>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lIns="720000" tIns="180000" rIns="180000" bIns="180000" rtlCol="0" anchor="ctr"/>
            <a:lstStyle/>
            <a:p>
              <a:pPr>
                <a:defRPr/>
              </a:pPr>
              <a:r>
                <a:rPr lang="en-GB" sz="1300" b="1" dirty="0">
                  <a:solidFill>
                    <a:sysClr val="windowText" lastClr="000000"/>
                  </a:solidFill>
                  <a:latin typeface="Helvetica" panose="020B0604020202020204" pitchFamily="34" charset="0"/>
                  <a:cs typeface="Helvetica" panose="020B0604020202020204" pitchFamily="34" charset="0"/>
                </a:rPr>
                <a:t>Legacy Voice Access Lines</a:t>
              </a:r>
              <a:r>
                <a:rPr lang="en-GB" sz="1300" dirty="0">
                  <a:solidFill>
                    <a:sysClr val="windowText" lastClr="000000"/>
                  </a:solidFill>
                  <a:latin typeface="Helvetica" panose="020B0604020202020204" pitchFamily="34" charset="0"/>
                  <a:cs typeface="Helvetica" panose="020B0604020202020204" pitchFamily="34" charset="0"/>
                </a:rPr>
                <a:t>: A sweet spot for UC conversations are your customers/prospects that are still on PTSN or still have ISDN’s or business that are moving offices or changing their hybrid working policies</a:t>
              </a:r>
            </a:p>
          </p:txBody>
        </p:sp>
        <p:grpSp>
          <p:nvGrpSpPr>
            <p:cNvPr id="78" name="Cloud Management Platform - icon"/>
            <p:cNvGrpSpPr/>
            <p:nvPr/>
          </p:nvGrpSpPr>
          <p:grpSpPr>
            <a:xfrm>
              <a:off x="252110" y="3528909"/>
              <a:ext cx="912292" cy="930559"/>
              <a:chOff x="698360" y="3529050"/>
              <a:chExt cx="1001434" cy="1015968"/>
            </a:xfrm>
          </p:grpSpPr>
          <p:sp>
            <p:nvSpPr>
              <p:cNvPr id="60" name="Oval 59"/>
              <p:cNvSpPr/>
              <p:nvPr/>
            </p:nvSpPr>
            <p:spPr>
              <a:xfrm>
                <a:off x="718324" y="3529050"/>
                <a:ext cx="918839" cy="918839"/>
              </a:xfrm>
              <a:prstGeom prst="ellipse">
                <a:avLst/>
              </a:prstGeom>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5" name="Picture 64"/>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698360" y="3557239"/>
                <a:ext cx="1001434" cy="987779"/>
              </a:xfrm>
              <a:prstGeom prst="rect">
                <a:avLst/>
              </a:prstGeom>
            </p:spPr>
          </p:pic>
          <p:pic>
            <p:nvPicPr>
              <p:cNvPr id="72" name="Picture 71"/>
              <p:cNvPicPr>
                <a:picLocks noChangeAspect="1"/>
              </p:cNvPicPr>
              <p:nvPr/>
            </p:nvPicPr>
            <p:blipFill rotWithShape="1">
              <a:blip r:embed="rId4">
                <a:extLst>
                  <a:ext uri="{28A0092B-C50C-407E-A947-70E740481C1C}">
                    <a14:useLocalDpi xmlns:a14="http://schemas.microsoft.com/office/drawing/2010/main" val="0"/>
                  </a:ext>
                </a:extLst>
              </a:blip>
              <a:srcRect l="32769" r="51585"/>
              <a:stretch/>
            </p:blipFill>
            <p:spPr>
              <a:xfrm>
                <a:off x="807678" y="3725089"/>
                <a:ext cx="662165" cy="560181"/>
              </a:xfrm>
              <a:prstGeom prst="rect">
                <a:avLst/>
              </a:prstGeom>
            </p:spPr>
          </p:pic>
        </p:grpSp>
      </p:grpSp>
      <p:grpSp>
        <p:nvGrpSpPr>
          <p:cNvPr id="13" name="Group 12">
            <a:extLst>
              <a:ext uri="{FF2B5EF4-FFF2-40B4-BE49-F238E27FC236}">
                <a16:creationId xmlns:a16="http://schemas.microsoft.com/office/drawing/2014/main" id="{98677178-08C0-5E8F-1074-C3D20AF155F0}"/>
              </a:ext>
            </a:extLst>
          </p:cNvPr>
          <p:cNvGrpSpPr/>
          <p:nvPr/>
        </p:nvGrpSpPr>
        <p:grpSpPr>
          <a:xfrm>
            <a:off x="253784" y="2580510"/>
            <a:ext cx="11938216" cy="907799"/>
            <a:chOff x="253784" y="2580510"/>
            <a:chExt cx="11938216" cy="907799"/>
          </a:xfrm>
        </p:grpSpPr>
        <p:sp>
          <p:nvSpPr>
            <p:cNvPr id="19" name="Virtualised Apps or Containers"/>
            <p:cNvSpPr/>
            <p:nvPr/>
          </p:nvSpPr>
          <p:spPr>
            <a:xfrm>
              <a:off x="646759" y="2594080"/>
              <a:ext cx="11545241" cy="786884"/>
            </a:xfrm>
            <a:prstGeom prst="roundRect">
              <a:avLst>
                <a:gd name="adj" fmla="val 0"/>
              </a:avLst>
            </a:prstGeom>
          </p:spPr>
          <p:style>
            <a:lnRef idx="2">
              <a:schemeClr val="accent4">
                <a:shade val="50000"/>
              </a:schemeClr>
            </a:lnRef>
            <a:fillRef idx="1">
              <a:schemeClr val="accent4"/>
            </a:fillRef>
            <a:effectRef idx="0">
              <a:schemeClr val="accent4"/>
            </a:effectRef>
            <a:fontRef idx="minor">
              <a:schemeClr val="lt1"/>
            </a:fontRef>
          </p:style>
          <p:txBody>
            <a:bodyPr lIns="720000" tIns="180000" rIns="180000" bIns="180000" rtlCol="0" anchor="ctr"/>
            <a:lstStyle/>
            <a:p>
              <a:pPr>
                <a:defRPr/>
              </a:pPr>
              <a:r>
                <a:rPr lang="en-GB" sz="1300" b="1" dirty="0">
                  <a:solidFill>
                    <a:schemeClr val="bg1"/>
                  </a:solidFill>
                  <a:latin typeface="Helvetica" panose="020B0604020202020204" pitchFamily="34" charset="0"/>
                  <a:cs typeface="Helvetica" panose="020B0604020202020204" pitchFamily="34" charset="0"/>
                </a:rPr>
                <a:t>Local to Global: </a:t>
              </a:r>
              <a:r>
                <a:rPr lang="en-GB" sz="1300" dirty="0">
                  <a:solidFill>
                    <a:schemeClr val="bg1"/>
                  </a:solidFill>
                  <a:latin typeface="Helvetica" panose="020B0604020202020204" pitchFamily="34" charset="0"/>
                  <a:cs typeface="Helvetica" panose="020B0604020202020204" pitchFamily="34" charset="0"/>
                </a:rPr>
                <a:t>We can support Voice, UC and Application platforms from 10-30,000 users; whether they are distributed globally or based locally in the UK.</a:t>
              </a:r>
            </a:p>
          </p:txBody>
        </p:sp>
        <p:grpSp>
          <p:nvGrpSpPr>
            <p:cNvPr id="79" name="Virtualised Apps or Containers - icon"/>
            <p:cNvGrpSpPr/>
            <p:nvPr/>
          </p:nvGrpSpPr>
          <p:grpSpPr>
            <a:xfrm>
              <a:off x="253784" y="2580510"/>
              <a:ext cx="890538" cy="907799"/>
              <a:chOff x="993048" y="2378430"/>
              <a:chExt cx="1001434" cy="1018171"/>
            </a:xfrm>
          </p:grpSpPr>
          <p:sp>
            <p:nvSpPr>
              <p:cNvPr id="61" name="Oval 60"/>
              <p:cNvSpPr/>
              <p:nvPr/>
            </p:nvSpPr>
            <p:spPr>
              <a:xfrm>
                <a:off x="1002804" y="2378430"/>
                <a:ext cx="918839" cy="918839"/>
              </a:xfrm>
              <a:prstGeom prst="ellipse">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6" name="Picture 65"/>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993048" y="2408822"/>
                <a:ext cx="1001434" cy="987779"/>
              </a:xfrm>
              <a:prstGeom prst="rect">
                <a:avLst/>
              </a:prstGeom>
            </p:spPr>
          </p:pic>
          <p:pic>
            <p:nvPicPr>
              <p:cNvPr id="73" name="Picture 72"/>
              <p:cNvPicPr>
                <a:picLocks noChangeAspect="1"/>
              </p:cNvPicPr>
              <p:nvPr/>
            </p:nvPicPr>
            <p:blipFill rotWithShape="1">
              <a:blip r:embed="rId4" cstate="hqprint">
                <a:extLst>
                  <a:ext uri="{28A0092B-C50C-407E-A947-70E740481C1C}">
                    <a14:useLocalDpi xmlns:a14="http://schemas.microsoft.com/office/drawing/2010/main" val="0"/>
                  </a:ext>
                </a:extLst>
              </a:blip>
              <a:srcRect l="80487" r="3867"/>
              <a:stretch/>
            </p:blipFill>
            <p:spPr>
              <a:xfrm>
                <a:off x="1151093" y="2612503"/>
                <a:ext cx="560726" cy="474365"/>
              </a:xfrm>
              <a:prstGeom prst="rect">
                <a:avLst/>
              </a:prstGeom>
            </p:spPr>
          </p:pic>
        </p:grpSp>
      </p:grpSp>
      <p:grpSp>
        <p:nvGrpSpPr>
          <p:cNvPr id="12" name="Group 11">
            <a:extLst>
              <a:ext uri="{FF2B5EF4-FFF2-40B4-BE49-F238E27FC236}">
                <a16:creationId xmlns:a16="http://schemas.microsoft.com/office/drawing/2014/main" id="{0541A3CC-A6C0-A49D-8EA4-83B560708AEF}"/>
              </a:ext>
            </a:extLst>
          </p:cNvPr>
          <p:cNvGrpSpPr/>
          <p:nvPr/>
        </p:nvGrpSpPr>
        <p:grpSpPr>
          <a:xfrm>
            <a:off x="549976" y="1616875"/>
            <a:ext cx="11642024" cy="920724"/>
            <a:chOff x="549976" y="1616875"/>
            <a:chExt cx="11642024" cy="920724"/>
          </a:xfrm>
        </p:grpSpPr>
        <p:sp>
          <p:nvSpPr>
            <p:cNvPr id="20" name="Managed and Professional Services"/>
            <p:cNvSpPr/>
            <p:nvPr/>
          </p:nvSpPr>
          <p:spPr>
            <a:xfrm>
              <a:off x="893346" y="1620541"/>
              <a:ext cx="11298654" cy="802640"/>
            </a:xfrm>
            <a:prstGeom prst="roundRect">
              <a:avLst>
                <a:gd name="adj" fmla="val 0"/>
              </a:avLst>
            </a:prstGeom>
          </p:spPr>
          <p:style>
            <a:lnRef idx="2">
              <a:schemeClr val="accent5">
                <a:shade val="50000"/>
              </a:schemeClr>
            </a:lnRef>
            <a:fillRef idx="1">
              <a:schemeClr val="accent5"/>
            </a:fillRef>
            <a:effectRef idx="0">
              <a:schemeClr val="accent5"/>
            </a:effectRef>
            <a:fontRef idx="minor">
              <a:schemeClr val="lt1"/>
            </a:fontRef>
          </p:style>
          <p:txBody>
            <a:bodyPr lIns="720000" tIns="180000" rIns="180000" bIns="180000" rtlCol="0" anchor="ctr"/>
            <a:lstStyle/>
            <a:p>
              <a:pPr>
                <a:defRPr/>
              </a:pPr>
              <a:r>
                <a:rPr lang="en-GB" sz="1300" b="1" dirty="0">
                  <a:solidFill>
                    <a:srgbClr val="000000"/>
                  </a:solidFill>
                  <a:latin typeface="Helvetica" panose="020B0604020202020204" pitchFamily="34" charset="0"/>
                  <a:cs typeface="Helvetica" panose="020B0604020202020204" pitchFamily="34" charset="0"/>
                </a:rPr>
                <a:t>Cloud-first/cloud migration strategy</a:t>
              </a:r>
              <a:r>
                <a:rPr lang="en-GB" sz="1300" dirty="0">
                  <a:solidFill>
                    <a:srgbClr val="000000"/>
                  </a:solidFill>
                  <a:latin typeface="Helvetica" panose="020B0604020202020204" pitchFamily="34" charset="0"/>
                  <a:cs typeface="Helvetica" panose="020B0604020202020204" pitchFamily="34" charset="0"/>
                </a:rPr>
                <a:t>: Targeting your existing customers that have a strategy for cloud services.</a:t>
              </a:r>
              <a:endParaRPr lang="en-GB" sz="1300" dirty="0">
                <a:solidFill>
                  <a:schemeClr val="bg1"/>
                </a:solidFill>
                <a:latin typeface="Helvetica" panose="020B0604020202020204" pitchFamily="34" charset="0"/>
                <a:cs typeface="Helvetica" panose="020B0604020202020204" pitchFamily="34" charset="0"/>
              </a:endParaRPr>
            </a:p>
          </p:txBody>
        </p:sp>
        <p:grpSp>
          <p:nvGrpSpPr>
            <p:cNvPr id="80" name="Managed and Professional Services - icon"/>
            <p:cNvGrpSpPr/>
            <p:nvPr/>
          </p:nvGrpSpPr>
          <p:grpSpPr>
            <a:xfrm>
              <a:off x="549976" y="1616875"/>
              <a:ext cx="896620" cy="920724"/>
              <a:chOff x="1365741" y="1265910"/>
              <a:chExt cx="1001434" cy="1016943"/>
            </a:xfrm>
          </p:grpSpPr>
          <p:sp>
            <p:nvSpPr>
              <p:cNvPr id="62" name="Oval 61"/>
              <p:cNvSpPr/>
              <p:nvPr/>
            </p:nvSpPr>
            <p:spPr>
              <a:xfrm>
                <a:off x="1386344" y="1265910"/>
                <a:ext cx="918839" cy="918839"/>
              </a:xfrm>
              <a:prstGeom prst="ellipse">
                <a:avLst/>
              </a:prstGeom>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7" name="Picture 66"/>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1365741" y="1295074"/>
                <a:ext cx="1001434" cy="987779"/>
              </a:xfrm>
              <a:prstGeom prst="rect">
                <a:avLst/>
              </a:prstGeom>
            </p:spPr>
          </p:pic>
          <p:pic>
            <p:nvPicPr>
              <p:cNvPr id="74" name="Picture 73"/>
              <p:cNvPicPr>
                <a:picLocks noChangeAspect="1"/>
              </p:cNvPicPr>
              <p:nvPr/>
            </p:nvPicPr>
            <p:blipFill rotWithShape="1">
              <a:blip r:embed="rId4">
                <a:extLst>
                  <a:ext uri="{28A0092B-C50C-407E-A947-70E740481C1C}">
                    <a14:useLocalDpi xmlns:a14="http://schemas.microsoft.com/office/drawing/2010/main" val="0"/>
                  </a:ext>
                </a:extLst>
              </a:blip>
              <a:srcRect l="48950" r="35404"/>
              <a:stretch/>
            </p:blipFill>
            <p:spPr>
              <a:xfrm>
                <a:off x="1492516" y="1479539"/>
                <a:ext cx="614888" cy="520185"/>
              </a:xfrm>
              <a:prstGeom prst="rect">
                <a:avLst/>
              </a:prstGeom>
            </p:spPr>
          </p:pic>
        </p:grpSp>
      </p:grpSp>
      <p:grpSp>
        <p:nvGrpSpPr>
          <p:cNvPr id="3" name="Group 2">
            <a:extLst>
              <a:ext uri="{FF2B5EF4-FFF2-40B4-BE49-F238E27FC236}">
                <a16:creationId xmlns:a16="http://schemas.microsoft.com/office/drawing/2014/main" id="{0E4EAABE-9C06-83CF-F9D5-4488987CDC90}"/>
              </a:ext>
            </a:extLst>
          </p:cNvPr>
          <p:cNvGrpSpPr/>
          <p:nvPr/>
        </p:nvGrpSpPr>
        <p:grpSpPr>
          <a:xfrm>
            <a:off x="1148080" y="666354"/>
            <a:ext cx="11019196" cy="929591"/>
            <a:chOff x="1148080" y="666354"/>
            <a:chExt cx="11019196" cy="929591"/>
          </a:xfrm>
        </p:grpSpPr>
        <p:sp>
          <p:nvSpPr>
            <p:cNvPr id="21" name="Security Services, Governance and Management"/>
            <p:cNvSpPr/>
            <p:nvPr/>
          </p:nvSpPr>
          <p:spPr>
            <a:xfrm>
              <a:off x="1603676" y="681449"/>
              <a:ext cx="10563600" cy="802640"/>
            </a:xfrm>
            <a:prstGeom prst="roundRect">
              <a:avLst>
                <a:gd name="adj" fmla="val 0"/>
              </a:avLst>
            </a:prstGeom>
          </p:spPr>
          <p:style>
            <a:lnRef idx="2">
              <a:schemeClr val="accent6">
                <a:shade val="50000"/>
              </a:schemeClr>
            </a:lnRef>
            <a:fillRef idx="1">
              <a:schemeClr val="accent6"/>
            </a:fillRef>
            <a:effectRef idx="0">
              <a:schemeClr val="accent6"/>
            </a:effectRef>
            <a:fontRef idx="minor">
              <a:schemeClr val="lt1"/>
            </a:fontRef>
          </p:style>
          <p:txBody>
            <a:bodyPr lIns="720000" tIns="180000" rIns="180000" bIns="180000" rtlCol="0" anchor="ctr"/>
            <a:lstStyle/>
            <a:p>
              <a:pPr algn="just">
                <a:defRPr/>
              </a:pPr>
              <a:r>
                <a:rPr lang="en-GB" sz="1300" b="1" dirty="0">
                  <a:solidFill>
                    <a:schemeClr val="bg1"/>
                  </a:solidFill>
                  <a:latin typeface="Helvetica" panose="020B0604020202020204" pitchFamily="34" charset="0"/>
                  <a:cs typeface="Helvetica" panose="020B0604020202020204" pitchFamily="34" charset="0"/>
                </a:rPr>
                <a:t>Increase Revenue and Margin in a Growing Market</a:t>
              </a:r>
              <a:r>
                <a:rPr lang="en-GB" sz="1300" dirty="0">
                  <a:solidFill>
                    <a:schemeClr val="bg1"/>
                  </a:solidFill>
                  <a:latin typeface="Helvetica" panose="020B0604020202020204" pitchFamily="34" charset="0"/>
                  <a:cs typeface="Helvetica" panose="020B0604020202020204" pitchFamily="34" charset="0"/>
                </a:rPr>
                <a:t>: The global </a:t>
              </a:r>
              <a:r>
                <a:rPr lang="en-GB" sz="1300" dirty="0" err="1">
                  <a:solidFill>
                    <a:schemeClr val="bg1"/>
                  </a:solidFill>
                  <a:latin typeface="Helvetica" panose="020B0604020202020204" pitchFamily="34" charset="0"/>
                  <a:cs typeface="Helvetica" panose="020B0604020202020204" pitchFamily="34" charset="0"/>
                </a:rPr>
                <a:t>UCaaS</a:t>
              </a:r>
              <a:r>
                <a:rPr lang="en-GB" sz="1300" dirty="0">
                  <a:solidFill>
                    <a:schemeClr val="bg1"/>
                  </a:solidFill>
                  <a:latin typeface="Helvetica" panose="020B0604020202020204" pitchFamily="34" charset="0"/>
                  <a:cs typeface="Helvetica" panose="020B0604020202020204" pitchFamily="34" charset="0"/>
                </a:rPr>
                <a:t> market is expected to grow at circa 20% CAGR year-on-year for the next 10 years and is currently estimated to be worth $115Bn per annum – how much of the growth can we invest in and win together?</a:t>
              </a:r>
            </a:p>
          </p:txBody>
        </p:sp>
        <p:grpSp>
          <p:nvGrpSpPr>
            <p:cNvPr id="81" name="Security Services, Governance and Management - icon"/>
            <p:cNvGrpSpPr/>
            <p:nvPr/>
          </p:nvGrpSpPr>
          <p:grpSpPr>
            <a:xfrm>
              <a:off x="1148080" y="666354"/>
              <a:ext cx="909840" cy="929591"/>
              <a:chOff x="1981119" y="119100"/>
              <a:chExt cx="1001434" cy="1019669"/>
            </a:xfrm>
          </p:grpSpPr>
          <p:sp>
            <p:nvSpPr>
              <p:cNvPr id="63" name="Oval 62"/>
              <p:cNvSpPr/>
              <p:nvPr/>
            </p:nvSpPr>
            <p:spPr>
              <a:xfrm>
                <a:off x="1988324" y="119100"/>
                <a:ext cx="918839" cy="918839"/>
              </a:xfrm>
              <a:prstGeom prst="ellipse">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8" name="Picture 67"/>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1981119" y="150990"/>
                <a:ext cx="1001434" cy="987779"/>
              </a:xfrm>
              <a:prstGeom prst="rect">
                <a:avLst/>
              </a:prstGeom>
            </p:spPr>
          </p:pic>
          <p:pic>
            <p:nvPicPr>
              <p:cNvPr id="75" name="Picture 74"/>
              <p:cNvPicPr>
                <a:picLocks noChangeAspect="1"/>
              </p:cNvPicPr>
              <p:nvPr/>
            </p:nvPicPr>
            <p:blipFill rotWithShape="1">
              <a:blip r:embed="rId4">
                <a:extLst>
                  <a:ext uri="{28A0092B-C50C-407E-A947-70E740481C1C}">
                    <a14:useLocalDpi xmlns:a14="http://schemas.microsoft.com/office/drawing/2010/main" val="0"/>
                  </a:ext>
                </a:extLst>
              </a:blip>
              <a:srcRect l="62954" r="21400"/>
              <a:stretch/>
            </p:blipFill>
            <p:spPr>
              <a:xfrm>
                <a:off x="2107032" y="313277"/>
                <a:ext cx="614888" cy="520185"/>
              </a:xfrm>
              <a:prstGeom prst="rect">
                <a:avLst/>
              </a:prstGeom>
            </p:spPr>
          </p:pic>
        </p:grpSp>
      </p:grpSp>
    </p:spTree>
    <p:extLst>
      <p:ext uri="{BB962C8B-B14F-4D97-AF65-F5344CB8AC3E}">
        <p14:creationId xmlns:p14="http://schemas.microsoft.com/office/powerpoint/2010/main" val="346028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aphic 9">
            <a:extLst>
              <a:ext uri="{FF2B5EF4-FFF2-40B4-BE49-F238E27FC236}">
                <a16:creationId xmlns:a16="http://schemas.microsoft.com/office/drawing/2014/main" id="{7456F42F-47DE-F741-8714-2E287773983A}"/>
              </a:ext>
            </a:extLst>
          </p:cNvPr>
          <p:cNvGrpSpPr/>
          <p:nvPr/>
        </p:nvGrpSpPr>
        <p:grpSpPr>
          <a:xfrm>
            <a:off x="5202307" y="114862"/>
            <a:ext cx="5811772" cy="5843503"/>
            <a:chOff x="3386021" y="841075"/>
            <a:chExt cx="5422439" cy="5410833"/>
          </a:xfrm>
        </p:grpSpPr>
        <p:sp>
          <p:nvSpPr>
            <p:cNvPr id="13" name="Freeform: Shape 12">
              <a:extLst>
                <a:ext uri="{FF2B5EF4-FFF2-40B4-BE49-F238E27FC236}">
                  <a16:creationId xmlns:a16="http://schemas.microsoft.com/office/drawing/2014/main" id="{C13776F3-48C2-8B20-2420-A6811C268A1F}"/>
                </a:ext>
              </a:extLst>
            </p:cNvPr>
            <p:cNvSpPr/>
            <p:nvPr/>
          </p:nvSpPr>
          <p:spPr>
            <a:xfrm rot="-2700000">
              <a:off x="4748775" y="2205196"/>
              <a:ext cx="2692523" cy="2692523"/>
            </a:xfrm>
            <a:custGeom>
              <a:avLst/>
              <a:gdLst>
                <a:gd name="connsiteX0" fmla="*/ 2692524 w 2692523"/>
                <a:gd name="connsiteY0" fmla="*/ 1346262 h 2692523"/>
                <a:gd name="connsiteX1" fmla="*/ 1346262 w 2692523"/>
                <a:gd name="connsiteY1" fmla="*/ 2692524 h 2692523"/>
                <a:gd name="connsiteX2" fmla="*/ 0 w 2692523"/>
                <a:gd name="connsiteY2" fmla="*/ 1346262 h 2692523"/>
                <a:gd name="connsiteX3" fmla="*/ 1346262 w 2692523"/>
                <a:gd name="connsiteY3" fmla="*/ 0 h 2692523"/>
                <a:gd name="connsiteX4" fmla="*/ 2692524 w 2692523"/>
                <a:gd name="connsiteY4" fmla="*/ 1346262 h 2692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523" h="2692523">
                  <a:moveTo>
                    <a:pt x="2692524" y="1346262"/>
                  </a:moveTo>
                  <a:cubicBezTo>
                    <a:pt x="2692524" y="2089782"/>
                    <a:pt x="2089782" y="2692524"/>
                    <a:pt x="1346262" y="2692524"/>
                  </a:cubicBezTo>
                  <a:cubicBezTo>
                    <a:pt x="602742" y="2692524"/>
                    <a:pt x="0" y="2089782"/>
                    <a:pt x="0" y="1346262"/>
                  </a:cubicBezTo>
                  <a:cubicBezTo>
                    <a:pt x="0" y="602742"/>
                    <a:pt x="602742" y="0"/>
                    <a:pt x="1346262" y="0"/>
                  </a:cubicBezTo>
                  <a:cubicBezTo>
                    <a:pt x="2089782" y="0"/>
                    <a:pt x="2692524" y="602742"/>
                    <a:pt x="2692524" y="1346262"/>
                  </a:cubicBezTo>
                  <a:close/>
                </a:path>
              </a:pathLst>
            </a:custGeom>
            <a:solidFill>
              <a:srgbClr val="C4CBCE"/>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5" name="Freeform: Shape 14">
              <a:extLst>
                <a:ext uri="{FF2B5EF4-FFF2-40B4-BE49-F238E27FC236}">
                  <a16:creationId xmlns:a16="http://schemas.microsoft.com/office/drawing/2014/main" id="{37865F00-EBBC-AB33-EDB4-38D949D8F1E4}"/>
                </a:ext>
              </a:extLst>
            </p:cNvPr>
            <p:cNvSpPr/>
            <p:nvPr/>
          </p:nvSpPr>
          <p:spPr>
            <a:xfrm>
              <a:off x="3519253" y="2713760"/>
              <a:ext cx="319592" cy="213179"/>
            </a:xfrm>
            <a:custGeom>
              <a:avLst/>
              <a:gdLst>
                <a:gd name="connsiteX0" fmla="*/ 284051 w 319592"/>
                <a:gd name="connsiteY0" fmla="*/ 213180 h 213179"/>
                <a:gd name="connsiteX1" fmla="*/ 319593 w 319592"/>
                <a:gd name="connsiteY1" fmla="*/ 103788 h 213179"/>
                <a:gd name="connsiteX2" fmla="*/ 0 w 319592"/>
                <a:gd name="connsiteY2" fmla="*/ 0 h 213179"/>
                <a:gd name="connsiteX3" fmla="*/ 284051 w 319592"/>
                <a:gd name="connsiteY3" fmla="*/ 213180 h 213179"/>
              </a:gdLst>
              <a:ahLst/>
              <a:cxnLst>
                <a:cxn ang="0">
                  <a:pos x="connsiteX0" y="connsiteY0"/>
                </a:cxn>
                <a:cxn ang="0">
                  <a:pos x="connsiteX1" y="connsiteY1"/>
                </a:cxn>
                <a:cxn ang="0">
                  <a:pos x="connsiteX2" y="connsiteY2"/>
                </a:cxn>
                <a:cxn ang="0">
                  <a:pos x="connsiteX3" y="connsiteY3"/>
                </a:cxn>
              </a:cxnLst>
              <a:rect l="l" t="t" r="r" b="b"/>
              <a:pathLst>
                <a:path w="319592" h="213179">
                  <a:moveTo>
                    <a:pt x="284051" y="213180"/>
                  </a:moveTo>
                  <a:lnTo>
                    <a:pt x="319593" y="103788"/>
                  </a:lnTo>
                  <a:lnTo>
                    <a:pt x="0" y="0"/>
                  </a:lnTo>
                  <a:lnTo>
                    <a:pt x="284051" y="213180"/>
                  </a:lnTo>
                  <a:close/>
                </a:path>
              </a:pathLst>
            </a:custGeom>
            <a:solidFill>
              <a:srgbClr val="3E766F"/>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6" name="Freeform: Shape 15">
              <a:extLst>
                <a:ext uri="{FF2B5EF4-FFF2-40B4-BE49-F238E27FC236}">
                  <a16:creationId xmlns:a16="http://schemas.microsoft.com/office/drawing/2014/main" id="{1B34D98C-6134-03D6-D63E-967327BC9CA5}"/>
                </a:ext>
              </a:extLst>
            </p:cNvPr>
            <p:cNvSpPr/>
            <p:nvPr/>
          </p:nvSpPr>
          <p:spPr>
            <a:xfrm>
              <a:off x="3519253" y="2713760"/>
              <a:ext cx="319592" cy="213179"/>
            </a:xfrm>
            <a:custGeom>
              <a:avLst/>
              <a:gdLst>
                <a:gd name="connsiteX0" fmla="*/ 284051 w 319592"/>
                <a:gd name="connsiteY0" fmla="*/ 213180 h 213179"/>
                <a:gd name="connsiteX1" fmla="*/ 319593 w 319592"/>
                <a:gd name="connsiteY1" fmla="*/ 103788 h 213179"/>
                <a:gd name="connsiteX2" fmla="*/ 0 w 319592"/>
                <a:gd name="connsiteY2" fmla="*/ 0 h 213179"/>
                <a:gd name="connsiteX3" fmla="*/ 284051 w 319592"/>
                <a:gd name="connsiteY3" fmla="*/ 213180 h 213179"/>
              </a:gdLst>
              <a:ahLst/>
              <a:cxnLst>
                <a:cxn ang="0">
                  <a:pos x="connsiteX0" y="connsiteY0"/>
                </a:cxn>
                <a:cxn ang="0">
                  <a:pos x="connsiteX1" y="connsiteY1"/>
                </a:cxn>
                <a:cxn ang="0">
                  <a:pos x="connsiteX2" y="connsiteY2"/>
                </a:cxn>
                <a:cxn ang="0">
                  <a:pos x="connsiteX3" y="connsiteY3"/>
                </a:cxn>
              </a:cxnLst>
              <a:rect l="l" t="t" r="r" b="b"/>
              <a:pathLst>
                <a:path w="319592" h="213179">
                  <a:moveTo>
                    <a:pt x="284051" y="213180"/>
                  </a:moveTo>
                  <a:lnTo>
                    <a:pt x="319593" y="103788"/>
                  </a:lnTo>
                  <a:lnTo>
                    <a:pt x="0" y="0"/>
                  </a:lnTo>
                  <a:lnTo>
                    <a:pt x="284051" y="213180"/>
                  </a:lnTo>
                  <a:close/>
                </a:path>
              </a:pathLst>
            </a:custGeom>
            <a:gradFill>
              <a:gsLst>
                <a:gs pos="46000">
                  <a:srgbClr val="FFFFFF"/>
                </a:gs>
                <a:gs pos="54000">
                  <a:srgbClr val="EFEFEF"/>
                </a:gs>
                <a:gs pos="69000">
                  <a:srgbClr val="C7C7C7"/>
                </a:gs>
                <a:gs pos="90000">
                  <a:srgbClr val="868686"/>
                </a:gs>
                <a:gs pos="100000">
                  <a:srgbClr val="666666"/>
                </a:gs>
              </a:gsLst>
              <a:lin ang="118806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7" name="Freeform: Shape 16">
              <a:extLst>
                <a:ext uri="{FF2B5EF4-FFF2-40B4-BE49-F238E27FC236}">
                  <a16:creationId xmlns:a16="http://schemas.microsoft.com/office/drawing/2014/main" id="{EC55751C-DD35-61DC-B6B7-47A727D6FE00}"/>
                </a:ext>
              </a:extLst>
            </p:cNvPr>
            <p:cNvSpPr/>
            <p:nvPr/>
          </p:nvSpPr>
          <p:spPr>
            <a:xfrm>
              <a:off x="3411138" y="3118766"/>
              <a:ext cx="348394" cy="113932"/>
            </a:xfrm>
            <a:custGeom>
              <a:avLst/>
              <a:gdLst>
                <a:gd name="connsiteX0" fmla="*/ 348395 w 348394"/>
                <a:gd name="connsiteY0" fmla="*/ 0 h 113932"/>
                <a:gd name="connsiteX1" fmla="*/ 332930 w 348394"/>
                <a:gd name="connsiteY1" fmla="*/ 113932 h 113932"/>
                <a:gd name="connsiteX2" fmla="*/ 0 w 348394"/>
                <a:gd name="connsiteY2" fmla="*/ 68884 h 113932"/>
                <a:gd name="connsiteX3" fmla="*/ 348395 w 348394"/>
                <a:gd name="connsiteY3" fmla="*/ 0 h 113932"/>
              </a:gdLst>
              <a:ahLst/>
              <a:cxnLst>
                <a:cxn ang="0">
                  <a:pos x="connsiteX0" y="connsiteY0"/>
                </a:cxn>
                <a:cxn ang="0">
                  <a:pos x="connsiteX1" y="connsiteY1"/>
                </a:cxn>
                <a:cxn ang="0">
                  <a:pos x="connsiteX2" y="connsiteY2"/>
                </a:cxn>
                <a:cxn ang="0">
                  <a:pos x="connsiteX3" y="connsiteY3"/>
                </a:cxn>
              </a:cxnLst>
              <a:rect l="l" t="t" r="r" b="b"/>
              <a:pathLst>
                <a:path w="348394" h="113932">
                  <a:moveTo>
                    <a:pt x="348395" y="0"/>
                  </a:moveTo>
                  <a:lnTo>
                    <a:pt x="332930" y="113932"/>
                  </a:lnTo>
                  <a:lnTo>
                    <a:pt x="0" y="68884"/>
                  </a:lnTo>
                  <a:lnTo>
                    <a:pt x="348395" y="0"/>
                  </a:lnTo>
                  <a:close/>
                </a:path>
              </a:pathLst>
            </a:custGeom>
            <a:solidFill>
              <a:srgbClr val="477D71"/>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9" name="Freeform: Shape 18">
              <a:extLst>
                <a:ext uri="{FF2B5EF4-FFF2-40B4-BE49-F238E27FC236}">
                  <a16:creationId xmlns:a16="http://schemas.microsoft.com/office/drawing/2014/main" id="{48B85892-47F1-D847-911F-9FE56676A189}"/>
                </a:ext>
              </a:extLst>
            </p:cNvPr>
            <p:cNvSpPr/>
            <p:nvPr/>
          </p:nvSpPr>
          <p:spPr>
            <a:xfrm>
              <a:off x="3411138" y="3118766"/>
              <a:ext cx="348394" cy="113932"/>
            </a:xfrm>
            <a:custGeom>
              <a:avLst/>
              <a:gdLst>
                <a:gd name="connsiteX0" fmla="*/ 348395 w 348394"/>
                <a:gd name="connsiteY0" fmla="*/ 0 h 113932"/>
                <a:gd name="connsiteX1" fmla="*/ 332930 w 348394"/>
                <a:gd name="connsiteY1" fmla="*/ 113932 h 113932"/>
                <a:gd name="connsiteX2" fmla="*/ 0 w 348394"/>
                <a:gd name="connsiteY2" fmla="*/ 68884 h 113932"/>
                <a:gd name="connsiteX3" fmla="*/ 348395 w 348394"/>
                <a:gd name="connsiteY3" fmla="*/ 0 h 113932"/>
              </a:gdLst>
              <a:ahLst/>
              <a:cxnLst>
                <a:cxn ang="0">
                  <a:pos x="connsiteX0" y="connsiteY0"/>
                </a:cxn>
                <a:cxn ang="0">
                  <a:pos x="connsiteX1" y="connsiteY1"/>
                </a:cxn>
                <a:cxn ang="0">
                  <a:pos x="connsiteX2" y="connsiteY2"/>
                </a:cxn>
                <a:cxn ang="0">
                  <a:pos x="connsiteX3" y="connsiteY3"/>
                </a:cxn>
              </a:cxnLst>
              <a:rect l="l" t="t" r="r" b="b"/>
              <a:pathLst>
                <a:path w="348394" h="113932">
                  <a:moveTo>
                    <a:pt x="348395" y="0"/>
                  </a:moveTo>
                  <a:lnTo>
                    <a:pt x="332930" y="113932"/>
                  </a:lnTo>
                  <a:lnTo>
                    <a:pt x="0" y="68884"/>
                  </a:lnTo>
                  <a:lnTo>
                    <a:pt x="348395" y="0"/>
                  </a:lnTo>
                  <a:close/>
                </a:path>
              </a:pathLst>
            </a:custGeom>
            <a:gradFill>
              <a:gsLst>
                <a:gs pos="0">
                  <a:srgbClr val="666666"/>
                </a:gs>
                <a:gs pos="10000">
                  <a:srgbClr val="868686"/>
                </a:gs>
                <a:gs pos="31000">
                  <a:srgbClr val="C7C7C7"/>
                </a:gs>
                <a:gs pos="46000">
                  <a:srgbClr val="EFEFEF"/>
                </a:gs>
                <a:gs pos="54000">
                  <a:srgbClr val="FFFFFF"/>
                </a:gs>
              </a:gsLst>
              <a:lin ang="46259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0" name="Freeform: Shape 19">
              <a:extLst>
                <a:ext uri="{FF2B5EF4-FFF2-40B4-BE49-F238E27FC236}">
                  <a16:creationId xmlns:a16="http://schemas.microsoft.com/office/drawing/2014/main" id="{1CF651FF-19D1-A982-8FEB-7ACE1D802BF5}"/>
                </a:ext>
              </a:extLst>
            </p:cNvPr>
            <p:cNvSpPr/>
            <p:nvPr/>
          </p:nvSpPr>
          <p:spPr>
            <a:xfrm>
              <a:off x="4657797" y="3095284"/>
              <a:ext cx="355134" cy="109392"/>
            </a:xfrm>
            <a:custGeom>
              <a:avLst/>
              <a:gdLst>
                <a:gd name="connsiteX0" fmla="*/ 0 w 355134"/>
                <a:gd name="connsiteY0" fmla="*/ 109392 h 109392"/>
                <a:gd name="connsiteX1" fmla="*/ 35542 w 355134"/>
                <a:gd name="connsiteY1" fmla="*/ 0 h 109392"/>
                <a:gd name="connsiteX2" fmla="*/ 355134 w 355134"/>
                <a:gd name="connsiteY2" fmla="*/ 103859 h 109392"/>
                <a:gd name="connsiteX3" fmla="*/ 0 w 355134"/>
                <a:gd name="connsiteY3" fmla="*/ 109392 h 109392"/>
              </a:gdLst>
              <a:ahLst/>
              <a:cxnLst>
                <a:cxn ang="0">
                  <a:pos x="connsiteX0" y="connsiteY0"/>
                </a:cxn>
                <a:cxn ang="0">
                  <a:pos x="connsiteX1" y="connsiteY1"/>
                </a:cxn>
                <a:cxn ang="0">
                  <a:pos x="connsiteX2" y="connsiteY2"/>
                </a:cxn>
                <a:cxn ang="0">
                  <a:pos x="connsiteX3" y="connsiteY3"/>
                </a:cxn>
              </a:cxnLst>
              <a:rect l="l" t="t" r="r" b="b"/>
              <a:pathLst>
                <a:path w="355134" h="109392">
                  <a:moveTo>
                    <a:pt x="0" y="109392"/>
                  </a:moveTo>
                  <a:lnTo>
                    <a:pt x="35542" y="0"/>
                  </a:lnTo>
                  <a:lnTo>
                    <a:pt x="355134" y="103859"/>
                  </a:lnTo>
                  <a:lnTo>
                    <a:pt x="0" y="109392"/>
                  </a:lnTo>
                  <a:close/>
                </a:path>
              </a:pathLst>
            </a:custGeom>
            <a:solidFill>
              <a:srgbClr val="3E766F"/>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2" name="Freeform: Shape 21">
              <a:extLst>
                <a:ext uri="{FF2B5EF4-FFF2-40B4-BE49-F238E27FC236}">
                  <a16:creationId xmlns:a16="http://schemas.microsoft.com/office/drawing/2014/main" id="{F17CB43F-F0C5-D7A2-73F2-7018D0CFAE68}"/>
                </a:ext>
              </a:extLst>
            </p:cNvPr>
            <p:cNvSpPr/>
            <p:nvPr/>
          </p:nvSpPr>
          <p:spPr>
            <a:xfrm>
              <a:off x="4657797" y="3095284"/>
              <a:ext cx="355134" cy="109392"/>
            </a:xfrm>
            <a:custGeom>
              <a:avLst/>
              <a:gdLst>
                <a:gd name="connsiteX0" fmla="*/ 0 w 355134"/>
                <a:gd name="connsiteY0" fmla="*/ 109392 h 109392"/>
                <a:gd name="connsiteX1" fmla="*/ 35542 w 355134"/>
                <a:gd name="connsiteY1" fmla="*/ 0 h 109392"/>
                <a:gd name="connsiteX2" fmla="*/ 355134 w 355134"/>
                <a:gd name="connsiteY2" fmla="*/ 103859 h 109392"/>
                <a:gd name="connsiteX3" fmla="*/ 0 w 355134"/>
                <a:gd name="connsiteY3" fmla="*/ 109392 h 109392"/>
              </a:gdLst>
              <a:ahLst/>
              <a:cxnLst>
                <a:cxn ang="0">
                  <a:pos x="connsiteX0" y="connsiteY0"/>
                </a:cxn>
                <a:cxn ang="0">
                  <a:pos x="connsiteX1" y="connsiteY1"/>
                </a:cxn>
                <a:cxn ang="0">
                  <a:pos x="connsiteX2" y="connsiteY2"/>
                </a:cxn>
                <a:cxn ang="0">
                  <a:pos x="connsiteX3" y="connsiteY3"/>
                </a:cxn>
              </a:cxnLst>
              <a:rect l="l" t="t" r="r" b="b"/>
              <a:pathLst>
                <a:path w="355134" h="109392">
                  <a:moveTo>
                    <a:pt x="0" y="109392"/>
                  </a:moveTo>
                  <a:lnTo>
                    <a:pt x="35542" y="0"/>
                  </a:lnTo>
                  <a:lnTo>
                    <a:pt x="355134" y="103859"/>
                  </a:lnTo>
                  <a:lnTo>
                    <a:pt x="0" y="109392"/>
                  </a:lnTo>
                  <a:close/>
                </a:path>
              </a:pathLst>
            </a:custGeom>
            <a:gradFill>
              <a:gsLst>
                <a:gs pos="0">
                  <a:srgbClr val="666666"/>
                </a:gs>
                <a:gs pos="10000">
                  <a:srgbClr val="868686"/>
                </a:gs>
                <a:gs pos="31000">
                  <a:srgbClr val="C7C7C7"/>
                </a:gs>
                <a:gs pos="46000">
                  <a:srgbClr val="EFEFEF"/>
                </a:gs>
                <a:gs pos="54000">
                  <a:srgbClr val="FFFFFF"/>
                </a:gs>
              </a:gsLst>
              <a:lin ang="118806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0" name="Freeform: Shape 29">
              <a:extLst>
                <a:ext uri="{FF2B5EF4-FFF2-40B4-BE49-F238E27FC236}">
                  <a16:creationId xmlns:a16="http://schemas.microsoft.com/office/drawing/2014/main" id="{409B1314-668E-D961-B4C1-2D002E3F5498}"/>
                </a:ext>
              </a:extLst>
            </p:cNvPr>
            <p:cNvSpPr/>
            <p:nvPr/>
          </p:nvSpPr>
          <p:spPr>
            <a:xfrm>
              <a:off x="4634457" y="3239367"/>
              <a:ext cx="333000" cy="159051"/>
            </a:xfrm>
            <a:custGeom>
              <a:avLst/>
              <a:gdLst>
                <a:gd name="connsiteX0" fmla="*/ 15465 w 333000"/>
                <a:gd name="connsiteY0" fmla="*/ 0 h 159051"/>
                <a:gd name="connsiteX1" fmla="*/ 0 w 333000"/>
                <a:gd name="connsiteY1" fmla="*/ 113932 h 159051"/>
                <a:gd name="connsiteX2" fmla="*/ 333001 w 333000"/>
                <a:gd name="connsiteY2" fmla="*/ 159051 h 159051"/>
                <a:gd name="connsiteX3" fmla="*/ 15465 w 333000"/>
                <a:gd name="connsiteY3" fmla="*/ 0 h 159051"/>
              </a:gdLst>
              <a:ahLst/>
              <a:cxnLst>
                <a:cxn ang="0">
                  <a:pos x="connsiteX0" y="connsiteY0"/>
                </a:cxn>
                <a:cxn ang="0">
                  <a:pos x="connsiteX1" y="connsiteY1"/>
                </a:cxn>
                <a:cxn ang="0">
                  <a:pos x="connsiteX2" y="connsiteY2"/>
                </a:cxn>
                <a:cxn ang="0">
                  <a:pos x="connsiteX3" y="connsiteY3"/>
                </a:cxn>
              </a:cxnLst>
              <a:rect l="l" t="t" r="r" b="b"/>
              <a:pathLst>
                <a:path w="333000" h="159051">
                  <a:moveTo>
                    <a:pt x="15465" y="0"/>
                  </a:moveTo>
                  <a:lnTo>
                    <a:pt x="0" y="113932"/>
                  </a:lnTo>
                  <a:lnTo>
                    <a:pt x="333001" y="159051"/>
                  </a:lnTo>
                  <a:lnTo>
                    <a:pt x="15465" y="0"/>
                  </a:lnTo>
                  <a:close/>
                </a:path>
              </a:pathLst>
            </a:custGeom>
            <a:solidFill>
              <a:srgbClr val="477D71"/>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1" name="Freeform: Shape 30">
              <a:extLst>
                <a:ext uri="{FF2B5EF4-FFF2-40B4-BE49-F238E27FC236}">
                  <a16:creationId xmlns:a16="http://schemas.microsoft.com/office/drawing/2014/main" id="{FBF92FB1-4E89-9007-4AA0-85B5B4821A96}"/>
                </a:ext>
              </a:extLst>
            </p:cNvPr>
            <p:cNvSpPr/>
            <p:nvPr/>
          </p:nvSpPr>
          <p:spPr>
            <a:xfrm>
              <a:off x="4634457" y="3239367"/>
              <a:ext cx="333000" cy="159051"/>
            </a:xfrm>
            <a:custGeom>
              <a:avLst/>
              <a:gdLst>
                <a:gd name="connsiteX0" fmla="*/ 15465 w 333000"/>
                <a:gd name="connsiteY0" fmla="*/ 0 h 159051"/>
                <a:gd name="connsiteX1" fmla="*/ 0 w 333000"/>
                <a:gd name="connsiteY1" fmla="*/ 113932 h 159051"/>
                <a:gd name="connsiteX2" fmla="*/ 333001 w 333000"/>
                <a:gd name="connsiteY2" fmla="*/ 159051 h 159051"/>
                <a:gd name="connsiteX3" fmla="*/ 15465 w 333000"/>
                <a:gd name="connsiteY3" fmla="*/ 0 h 159051"/>
              </a:gdLst>
              <a:ahLst/>
              <a:cxnLst>
                <a:cxn ang="0">
                  <a:pos x="connsiteX0" y="connsiteY0"/>
                </a:cxn>
                <a:cxn ang="0">
                  <a:pos x="connsiteX1" y="connsiteY1"/>
                </a:cxn>
                <a:cxn ang="0">
                  <a:pos x="connsiteX2" y="connsiteY2"/>
                </a:cxn>
                <a:cxn ang="0">
                  <a:pos x="connsiteX3" y="connsiteY3"/>
                </a:cxn>
              </a:cxnLst>
              <a:rect l="l" t="t" r="r" b="b"/>
              <a:pathLst>
                <a:path w="333000" h="159051">
                  <a:moveTo>
                    <a:pt x="15465" y="0"/>
                  </a:moveTo>
                  <a:lnTo>
                    <a:pt x="0" y="113932"/>
                  </a:lnTo>
                  <a:lnTo>
                    <a:pt x="333001" y="159051"/>
                  </a:lnTo>
                  <a:lnTo>
                    <a:pt x="15465" y="0"/>
                  </a:lnTo>
                  <a:close/>
                </a:path>
              </a:pathLst>
            </a:custGeom>
            <a:gradFill>
              <a:gsLst>
                <a:gs pos="0">
                  <a:srgbClr val="666666"/>
                </a:gs>
                <a:gs pos="10000">
                  <a:srgbClr val="868686"/>
                </a:gs>
                <a:gs pos="31000">
                  <a:srgbClr val="C7C7C7"/>
                </a:gs>
                <a:gs pos="46000">
                  <a:srgbClr val="EFEFEF"/>
                </a:gs>
                <a:gs pos="54000">
                  <a:srgbClr val="FFFFFF"/>
                </a:gs>
              </a:gsLst>
              <a:lin ang="1126259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2" name="Freeform: Shape 31">
              <a:extLst>
                <a:ext uri="{FF2B5EF4-FFF2-40B4-BE49-F238E27FC236}">
                  <a16:creationId xmlns:a16="http://schemas.microsoft.com/office/drawing/2014/main" id="{B27D796C-5B9E-E469-6B14-49CD31DE4026}"/>
                </a:ext>
              </a:extLst>
            </p:cNvPr>
            <p:cNvSpPr/>
            <p:nvPr/>
          </p:nvSpPr>
          <p:spPr>
            <a:xfrm>
              <a:off x="5144883" y="1013641"/>
              <a:ext cx="118047" cy="354992"/>
            </a:xfrm>
            <a:custGeom>
              <a:avLst/>
              <a:gdLst>
                <a:gd name="connsiteX0" fmla="*/ 10358 w 118047"/>
                <a:gd name="connsiteY0" fmla="*/ 354993 h 354992"/>
                <a:gd name="connsiteX1" fmla="*/ 118047 w 118047"/>
                <a:gd name="connsiteY1" fmla="*/ 314556 h 354992"/>
                <a:gd name="connsiteX2" fmla="*/ 0 w 118047"/>
                <a:gd name="connsiteY2" fmla="*/ 0 h 354992"/>
                <a:gd name="connsiteX3" fmla="*/ 10358 w 118047"/>
                <a:gd name="connsiteY3" fmla="*/ 354993 h 354992"/>
              </a:gdLst>
              <a:ahLst/>
              <a:cxnLst>
                <a:cxn ang="0">
                  <a:pos x="connsiteX0" y="connsiteY0"/>
                </a:cxn>
                <a:cxn ang="0">
                  <a:pos x="connsiteX1" y="connsiteY1"/>
                </a:cxn>
                <a:cxn ang="0">
                  <a:pos x="connsiteX2" y="connsiteY2"/>
                </a:cxn>
                <a:cxn ang="0">
                  <a:pos x="connsiteX3" y="connsiteY3"/>
                </a:cxn>
              </a:cxnLst>
              <a:rect l="l" t="t" r="r" b="b"/>
              <a:pathLst>
                <a:path w="118047" h="354992">
                  <a:moveTo>
                    <a:pt x="10358" y="354993"/>
                  </a:moveTo>
                  <a:lnTo>
                    <a:pt x="118047" y="314556"/>
                  </a:lnTo>
                  <a:lnTo>
                    <a:pt x="0" y="0"/>
                  </a:lnTo>
                  <a:lnTo>
                    <a:pt x="10358" y="354993"/>
                  </a:lnTo>
                  <a:close/>
                </a:path>
              </a:pathLst>
            </a:custGeom>
            <a:solidFill>
              <a:srgbClr val="2F656B"/>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3" name="Freeform: Shape 32">
              <a:extLst>
                <a:ext uri="{FF2B5EF4-FFF2-40B4-BE49-F238E27FC236}">
                  <a16:creationId xmlns:a16="http://schemas.microsoft.com/office/drawing/2014/main" id="{D8337937-C293-9F72-D529-3918DC100691}"/>
                </a:ext>
              </a:extLst>
            </p:cNvPr>
            <p:cNvSpPr/>
            <p:nvPr/>
          </p:nvSpPr>
          <p:spPr>
            <a:xfrm>
              <a:off x="5144883" y="1013641"/>
              <a:ext cx="118047" cy="354992"/>
            </a:xfrm>
            <a:custGeom>
              <a:avLst/>
              <a:gdLst>
                <a:gd name="connsiteX0" fmla="*/ 10358 w 118047"/>
                <a:gd name="connsiteY0" fmla="*/ 354993 h 354992"/>
                <a:gd name="connsiteX1" fmla="*/ 118047 w 118047"/>
                <a:gd name="connsiteY1" fmla="*/ 314556 h 354992"/>
                <a:gd name="connsiteX2" fmla="*/ 0 w 118047"/>
                <a:gd name="connsiteY2" fmla="*/ 0 h 354992"/>
                <a:gd name="connsiteX3" fmla="*/ 10358 w 118047"/>
                <a:gd name="connsiteY3" fmla="*/ 354993 h 354992"/>
              </a:gdLst>
              <a:ahLst/>
              <a:cxnLst>
                <a:cxn ang="0">
                  <a:pos x="connsiteX0" y="connsiteY0"/>
                </a:cxn>
                <a:cxn ang="0">
                  <a:pos x="connsiteX1" y="connsiteY1"/>
                </a:cxn>
                <a:cxn ang="0">
                  <a:pos x="connsiteX2" y="connsiteY2"/>
                </a:cxn>
                <a:cxn ang="0">
                  <a:pos x="connsiteX3" y="connsiteY3"/>
                </a:cxn>
              </a:cxnLst>
              <a:rect l="l" t="t" r="r" b="b"/>
              <a:pathLst>
                <a:path w="118047" h="354992">
                  <a:moveTo>
                    <a:pt x="10358" y="354993"/>
                  </a:moveTo>
                  <a:lnTo>
                    <a:pt x="118047" y="314556"/>
                  </a:lnTo>
                  <a:lnTo>
                    <a:pt x="0" y="0"/>
                  </a:lnTo>
                  <a:lnTo>
                    <a:pt x="10358" y="354993"/>
                  </a:lnTo>
                  <a:close/>
                </a:path>
              </a:pathLst>
            </a:custGeom>
            <a:gradFill>
              <a:gsLst>
                <a:gs pos="46000">
                  <a:srgbClr val="FFFFFF"/>
                </a:gs>
                <a:gs pos="54000">
                  <a:srgbClr val="EFEFEF"/>
                </a:gs>
                <a:gs pos="69000">
                  <a:srgbClr val="C7C7C7"/>
                </a:gs>
                <a:gs pos="90000">
                  <a:srgbClr val="868686"/>
                </a:gs>
                <a:gs pos="100000">
                  <a:srgbClr val="666666"/>
                </a:gs>
              </a:gsLst>
              <a:lin ang="14965801"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4" name="Freeform: Shape 33">
              <a:extLst>
                <a:ext uri="{FF2B5EF4-FFF2-40B4-BE49-F238E27FC236}">
                  <a16:creationId xmlns:a16="http://schemas.microsoft.com/office/drawing/2014/main" id="{B29768F7-EBA0-F257-F7D1-88F0556EDC0C}"/>
                </a:ext>
              </a:extLst>
            </p:cNvPr>
            <p:cNvSpPr/>
            <p:nvPr/>
          </p:nvSpPr>
          <p:spPr>
            <a:xfrm>
              <a:off x="5470931" y="2169423"/>
              <a:ext cx="225736" cy="314626"/>
            </a:xfrm>
            <a:custGeom>
              <a:avLst/>
              <a:gdLst>
                <a:gd name="connsiteX0" fmla="*/ 0 w 225736"/>
                <a:gd name="connsiteY0" fmla="*/ 40437 h 314626"/>
                <a:gd name="connsiteX1" fmla="*/ 107690 w 225736"/>
                <a:gd name="connsiteY1" fmla="*/ 0 h 314626"/>
                <a:gd name="connsiteX2" fmla="*/ 225736 w 225736"/>
                <a:gd name="connsiteY2" fmla="*/ 314627 h 314626"/>
                <a:gd name="connsiteX3" fmla="*/ 0 w 225736"/>
                <a:gd name="connsiteY3" fmla="*/ 40437 h 314626"/>
              </a:gdLst>
              <a:ahLst/>
              <a:cxnLst>
                <a:cxn ang="0">
                  <a:pos x="connsiteX0" y="connsiteY0"/>
                </a:cxn>
                <a:cxn ang="0">
                  <a:pos x="connsiteX1" y="connsiteY1"/>
                </a:cxn>
                <a:cxn ang="0">
                  <a:pos x="connsiteX2" y="connsiteY2"/>
                </a:cxn>
                <a:cxn ang="0">
                  <a:pos x="connsiteX3" y="connsiteY3"/>
                </a:cxn>
              </a:cxnLst>
              <a:rect l="l" t="t" r="r" b="b"/>
              <a:pathLst>
                <a:path w="225736" h="314626">
                  <a:moveTo>
                    <a:pt x="0" y="40437"/>
                  </a:moveTo>
                  <a:lnTo>
                    <a:pt x="107690" y="0"/>
                  </a:lnTo>
                  <a:lnTo>
                    <a:pt x="225736" y="314627"/>
                  </a:lnTo>
                  <a:lnTo>
                    <a:pt x="0" y="40437"/>
                  </a:lnTo>
                  <a:close/>
                </a:path>
              </a:pathLst>
            </a:custGeom>
            <a:solidFill>
              <a:srgbClr val="2F656B"/>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5" name="Freeform: Shape 34">
              <a:extLst>
                <a:ext uri="{FF2B5EF4-FFF2-40B4-BE49-F238E27FC236}">
                  <a16:creationId xmlns:a16="http://schemas.microsoft.com/office/drawing/2014/main" id="{DEA7FBFD-79BD-A177-173E-15C8F5A0F5D0}"/>
                </a:ext>
              </a:extLst>
            </p:cNvPr>
            <p:cNvSpPr/>
            <p:nvPr/>
          </p:nvSpPr>
          <p:spPr>
            <a:xfrm>
              <a:off x="5470931" y="2169423"/>
              <a:ext cx="225736" cy="314626"/>
            </a:xfrm>
            <a:custGeom>
              <a:avLst/>
              <a:gdLst>
                <a:gd name="connsiteX0" fmla="*/ 0 w 225736"/>
                <a:gd name="connsiteY0" fmla="*/ 40437 h 314626"/>
                <a:gd name="connsiteX1" fmla="*/ 107690 w 225736"/>
                <a:gd name="connsiteY1" fmla="*/ 0 h 314626"/>
                <a:gd name="connsiteX2" fmla="*/ 225736 w 225736"/>
                <a:gd name="connsiteY2" fmla="*/ 314627 h 314626"/>
                <a:gd name="connsiteX3" fmla="*/ 0 w 225736"/>
                <a:gd name="connsiteY3" fmla="*/ 40437 h 314626"/>
              </a:gdLst>
              <a:ahLst/>
              <a:cxnLst>
                <a:cxn ang="0">
                  <a:pos x="connsiteX0" y="connsiteY0"/>
                </a:cxn>
                <a:cxn ang="0">
                  <a:pos x="connsiteX1" y="connsiteY1"/>
                </a:cxn>
                <a:cxn ang="0">
                  <a:pos x="connsiteX2" y="connsiteY2"/>
                </a:cxn>
                <a:cxn ang="0">
                  <a:pos x="connsiteX3" y="connsiteY3"/>
                </a:cxn>
              </a:cxnLst>
              <a:rect l="l" t="t" r="r" b="b"/>
              <a:pathLst>
                <a:path w="225736" h="314626">
                  <a:moveTo>
                    <a:pt x="0" y="40437"/>
                  </a:moveTo>
                  <a:lnTo>
                    <a:pt x="107690" y="0"/>
                  </a:lnTo>
                  <a:lnTo>
                    <a:pt x="225736" y="314627"/>
                  </a:lnTo>
                  <a:lnTo>
                    <a:pt x="0" y="40437"/>
                  </a:lnTo>
                  <a:close/>
                </a:path>
              </a:pathLst>
            </a:custGeom>
            <a:gradFill>
              <a:gsLst>
                <a:gs pos="0">
                  <a:srgbClr val="666666"/>
                </a:gs>
                <a:gs pos="10000">
                  <a:srgbClr val="868686"/>
                </a:gs>
                <a:gs pos="31000">
                  <a:srgbClr val="C7C7C7"/>
                </a:gs>
                <a:gs pos="46000">
                  <a:srgbClr val="EFEFEF"/>
                </a:gs>
                <a:gs pos="54000">
                  <a:srgbClr val="FFFFFF"/>
                </a:gs>
              </a:gsLst>
              <a:lin ang="14965801"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6" name="Freeform: Shape 35">
              <a:extLst>
                <a:ext uri="{FF2B5EF4-FFF2-40B4-BE49-F238E27FC236}">
                  <a16:creationId xmlns:a16="http://schemas.microsoft.com/office/drawing/2014/main" id="{AAA279E7-995A-28F9-9692-2078096B9D90}"/>
                </a:ext>
              </a:extLst>
            </p:cNvPr>
            <p:cNvSpPr/>
            <p:nvPr/>
          </p:nvSpPr>
          <p:spPr>
            <a:xfrm>
              <a:off x="6931622" y="1013641"/>
              <a:ext cx="118046" cy="354992"/>
            </a:xfrm>
            <a:custGeom>
              <a:avLst/>
              <a:gdLst>
                <a:gd name="connsiteX0" fmla="*/ 107619 w 118046"/>
                <a:gd name="connsiteY0" fmla="*/ 354993 h 354992"/>
                <a:gd name="connsiteX1" fmla="*/ 0 w 118046"/>
                <a:gd name="connsiteY1" fmla="*/ 314556 h 354992"/>
                <a:gd name="connsiteX2" fmla="*/ 118047 w 118046"/>
                <a:gd name="connsiteY2" fmla="*/ 0 h 354992"/>
                <a:gd name="connsiteX3" fmla="*/ 107619 w 118046"/>
                <a:gd name="connsiteY3" fmla="*/ 354993 h 354992"/>
              </a:gdLst>
              <a:ahLst/>
              <a:cxnLst>
                <a:cxn ang="0">
                  <a:pos x="connsiteX0" y="connsiteY0"/>
                </a:cxn>
                <a:cxn ang="0">
                  <a:pos x="connsiteX1" y="connsiteY1"/>
                </a:cxn>
                <a:cxn ang="0">
                  <a:pos x="connsiteX2" y="connsiteY2"/>
                </a:cxn>
                <a:cxn ang="0">
                  <a:pos x="connsiteX3" y="connsiteY3"/>
                </a:cxn>
              </a:cxnLst>
              <a:rect l="l" t="t" r="r" b="b"/>
              <a:pathLst>
                <a:path w="118046" h="354992">
                  <a:moveTo>
                    <a:pt x="107619" y="354993"/>
                  </a:moveTo>
                  <a:lnTo>
                    <a:pt x="0" y="314556"/>
                  </a:lnTo>
                  <a:lnTo>
                    <a:pt x="118047" y="0"/>
                  </a:lnTo>
                  <a:lnTo>
                    <a:pt x="107619" y="354993"/>
                  </a:lnTo>
                  <a:close/>
                </a:path>
              </a:pathLst>
            </a:custGeom>
            <a:solidFill>
              <a:srgbClr val="2F656B"/>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7" name="Freeform: Shape 36">
              <a:extLst>
                <a:ext uri="{FF2B5EF4-FFF2-40B4-BE49-F238E27FC236}">
                  <a16:creationId xmlns:a16="http://schemas.microsoft.com/office/drawing/2014/main" id="{76FAE307-A19D-0D58-2CE8-8206531BE886}"/>
                </a:ext>
              </a:extLst>
            </p:cNvPr>
            <p:cNvSpPr/>
            <p:nvPr/>
          </p:nvSpPr>
          <p:spPr>
            <a:xfrm>
              <a:off x="6931622" y="1013641"/>
              <a:ext cx="118046" cy="354992"/>
            </a:xfrm>
            <a:custGeom>
              <a:avLst/>
              <a:gdLst>
                <a:gd name="connsiteX0" fmla="*/ 107619 w 118046"/>
                <a:gd name="connsiteY0" fmla="*/ 354993 h 354992"/>
                <a:gd name="connsiteX1" fmla="*/ 0 w 118046"/>
                <a:gd name="connsiteY1" fmla="*/ 314556 h 354992"/>
                <a:gd name="connsiteX2" fmla="*/ 118047 w 118046"/>
                <a:gd name="connsiteY2" fmla="*/ 0 h 354992"/>
                <a:gd name="connsiteX3" fmla="*/ 107619 w 118046"/>
                <a:gd name="connsiteY3" fmla="*/ 354993 h 354992"/>
              </a:gdLst>
              <a:ahLst/>
              <a:cxnLst>
                <a:cxn ang="0">
                  <a:pos x="connsiteX0" y="connsiteY0"/>
                </a:cxn>
                <a:cxn ang="0">
                  <a:pos x="connsiteX1" y="connsiteY1"/>
                </a:cxn>
                <a:cxn ang="0">
                  <a:pos x="connsiteX2" y="connsiteY2"/>
                </a:cxn>
                <a:cxn ang="0">
                  <a:pos x="connsiteX3" y="connsiteY3"/>
                </a:cxn>
              </a:cxnLst>
              <a:rect l="l" t="t" r="r" b="b"/>
              <a:pathLst>
                <a:path w="118046" h="354992">
                  <a:moveTo>
                    <a:pt x="107619" y="354993"/>
                  </a:moveTo>
                  <a:lnTo>
                    <a:pt x="0" y="314556"/>
                  </a:lnTo>
                  <a:lnTo>
                    <a:pt x="118047" y="0"/>
                  </a:lnTo>
                  <a:lnTo>
                    <a:pt x="107619" y="354993"/>
                  </a:lnTo>
                  <a:close/>
                </a:path>
              </a:pathLst>
            </a:custGeom>
            <a:gradFill>
              <a:gsLst>
                <a:gs pos="0">
                  <a:srgbClr val="666666"/>
                </a:gs>
                <a:gs pos="10000">
                  <a:srgbClr val="868686"/>
                </a:gs>
                <a:gs pos="31000">
                  <a:srgbClr val="C7C7C7"/>
                </a:gs>
                <a:gs pos="46000">
                  <a:srgbClr val="EFEFEF"/>
                </a:gs>
                <a:gs pos="54000">
                  <a:srgbClr val="FFFFFF"/>
                </a:gs>
              </a:gsLst>
              <a:lin ang="6634198"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8" name="Freeform: Shape 37">
              <a:extLst>
                <a:ext uri="{FF2B5EF4-FFF2-40B4-BE49-F238E27FC236}">
                  <a16:creationId xmlns:a16="http://schemas.microsoft.com/office/drawing/2014/main" id="{AED11BE4-92EB-E970-D5FB-FD396F34C7DC}"/>
                </a:ext>
              </a:extLst>
            </p:cNvPr>
            <p:cNvSpPr/>
            <p:nvPr/>
          </p:nvSpPr>
          <p:spPr>
            <a:xfrm>
              <a:off x="6497884" y="2169423"/>
              <a:ext cx="225736" cy="314626"/>
            </a:xfrm>
            <a:custGeom>
              <a:avLst/>
              <a:gdLst>
                <a:gd name="connsiteX0" fmla="*/ 225737 w 225736"/>
                <a:gd name="connsiteY0" fmla="*/ 40437 h 314626"/>
                <a:gd name="connsiteX1" fmla="*/ 118047 w 225736"/>
                <a:gd name="connsiteY1" fmla="*/ 0 h 314626"/>
                <a:gd name="connsiteX2" fmla="*/ 0 w 225736"/>
                <a:gd name="connsiteY2" fmla="*/ 314627 h 314626"/>
                <a:gd name="connsiteX3" fmla="*/ 225737 w 225736"/>
                <a:gd name="connsiteY3" fmla="*/ 40437 h 314626"/>
              </a:gdLst>
              <a:ahLst/>
              <a:cxnLst>
                <a:cxn ang="0">
                  <a:pos x="connsiteX0" y="connsiteY0"/>
                </a:cxn>
                <a:cxn ang="0">
                  <a:pos x="connsiteX1" y="connsiteY1"/>
                </a:cxn>
                <a:cxn ang="0">
                  <a:pos x="connsiteX2" y="connsiteY2"/>
                </a:cxn>
                <a:cxn ang="0">
                  <a:pos x="connsiteX3" y="connsiteY3"/>
                </a:cxn>
              </a:cxnLst>
              <a:rect l="l" t="t" r="r" b="b"/>
              <a:pathLst>
                <a:path w="225736" h="314626">
                  <a:moveTo>
                    <a:pt x="225737" y="40437"/>
                  </a:moveTo>
                  <a:lnTo>
                    <a:pt x="118047" y="0"/>
                  </a:lnTo>
                  <a:lnTo>
                    <a:pt x="0" y="314627"/>
                  </a:lnTo>
                  <a:lnTo>
                    <a:pt x="225737" y="40437"/>
                  </a:lnTo>
                  <a:close/>
                </a:path>
              </a:pathLst>
            </a:custGeom>
            <a:solidFill>
              <a:srgbClr val="2F656B"/>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9" name="Freeform: Shape 38">
              <a:extLst>
                <a:ext uri="{FF2B5EF4-FFF2-40B4-BE49-F238E27FC236}">
                  <a16:creationId xmlns:a16="http://schemas.microsoft.com/office/drawing/2014/main" id="{6C275259-CF7C-777D-3C02-74B2306DF81B}"/>
                </a:ext>
              </a:extLst>
            </p:cNvPr>
            <p:cNvSpPr/>
            <p:nvPr/>
          </p:nvSpPr>
          <p:spPr>
            <a:xfrm>
              <a:off x="6497884" y="2169423"/>
              <a:ext cx="225736" cy="314626"/>
            </a:xfrm>
            <a:custGeom>
              <a:avLst/>
              <a:gdLst>
                <a:gd name="connsiteX0" fmla="*/ 225737 w 225736"/>
                <a:gd name="connsiteY0" fmla="*/ 40437 h 314626"/>
                <a:gd name="connsiteX1" fmla="*/ 118047 w 225736"/>
                <a:gd name="connsiteY1" fmla="*/ 0 h 314626"/>
                <a:gd name="connsiteX2" fmla="*/ 0 w 225736"/>
                <a:gd name="connsiteY2" fmla="*/ 314627 h 314626"/>
                <a:gd name="connsiteX3" fmla="*/ 225737 w 225736"/>
                <a:gd name="connsiteY3" fmla="*/ 40437 h 314626"/>
              </a:gdLst>
              <a:ahLst/>
              <a:cxnLst>
                <a:cxn ang="0">
                  <a:pos x="connsiteX0" y="connsiteY0"/>
                </a:cxn>
                <a:cxn ang="0">
                  <a:pos x="connsiteX1" y="connsiteY1"/>
                </a:cxn>
                <a:cxn ang="0">
                  <a:pos x="connsiteX2" y="connsiteY2"/>
                </a:cxn>
                <a:cxn ang="0">
                  <a:pos x="connsiteX3" y="connsiteY3"/>
                </a:cxn>
              </a:cxnLst>
              <a:rect l="l" t="t" r="r" b="b"/>
              <a:pathLst>
                <a:path w="225736" h="314626">
                  <a:moveTo>
                    <a:pt x="225737" y="40437"/>
                  </a:moveTo>
                  <a:lnTo>
                    <a:pt x="118047" y="0"/>
                  </a:lnTo>
                  <a:lnTo>
                    <a:pt x="0" y="314627"/>
                  </a:lnTo>
                  <a:lnTo>
                    <a:pt x="225737" y="40437"/>
                  </a:lnTo>
                  <a:close/>
                </a:path>
              </a:pathLst>
            </a:custGeom>
            <a:gradFill>
              <a:gsLst>
                <a:gs pos="0">
                  <a:srgbClr val="666666"/>
                </a:gs>
                <a:gs pos="10000">
                  <a:srgbClr val="868686"/>
                </a:gs>
                <a:gs pos="31000">
                  <a:srgbClr val="C7C7C7"/>
                </a:gs>
                <a:gs pos="46000">
                  <a:srgbClr val="EFEFEF"/>
                </a:gs>
                <a:gs pos="54000">
                  <a:srgbClr val="FFFFFF"/>
                </a:gs>
              </a:gsLst>
              <a:lin ang="1743419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0" name="Freeform: Shape 39">
              <a:extLst>
                <a:ext uri="{FF2B5EF4-FFF2-40B4-BE49-F238E27FC236}">
                  <a16:creationId xmlns:a16="http://schemas.microsoft.com/office/drawing/2014/main" id="{E278B499-3D4C-B520-9F8D-D9663F66A761}"/>
                </a:ext>
              </a:extLst>
            </p:cNvPr>
            <p:cNvSpPr/>
            <p:nvPr/>
          </p:nvSpPr>
          <p:spPr>
            <a:xfrm>
              <a:off x="4706889" y="1224550"/>
              <a:ext cx="271068" cy="288378"/>
            </a:xfrm>
            <a:custGeom>
              <a:avLst/>
              <a:gdLst>
                <a:gd name="connsiteX0" fmla="*/ 271068 w 271068"/>
                <a:gd name="connsiteY0" fmla="*/ 229426 h 288378"/>
                <a:gd name="connsiteX1" fmla="*/ 172388 w 271068"/>
                <a:gd name="connsiteY1" fmla="*/ 288378 h 288378"/>
                <a:gd name="connsiteX2" fmla="*/ 0 w 271068"/>
                <a:gd name="connsiteY2" fmla="*/ 0 h 288378"/>
                <a:gd name="connsiteX3" fmla="*/ 271068 w 271068"/>
                <a:gd name="connsiteY3" fmla="*/ 229426 h 288378"/>
              </a:gdLst>
              <a:ahLst/>
              <a:cxnLst>
                <a:cxn ang="0">
                  <a:pos x="connsiteX0" y="connsiteY0"/>
                </a:cxn>
                <a:cxn ang="0">
                  <a:pos x="connsiteX1" y="connsiteY1"/>
                </a:cxn>
                <a:cxn ang="0">
                  <a:pos x="connsiteX2" y="connsiteY2"/>
                </a:cxn>
                <a:cxn ang="0">
                  <a:pos x="connsiteX3" y="connsiteY3"/>
                </a:cxn>
              </a:cxnLst>
              <a:rect l="l" t="t" r="r" b="b"/>
              <a:pathLst>
                <a:path w="271068" h="288378">
                  <a:moveTo>
                    <a:pt x="271068" y="229426"/>
                  </a:moveTo>
                  <a:lnTo>
                    <a:pt x="172388" y="288378"/>
                  </a:lnTo>
                  <a:lnTo>
                    <a:pt x="0" y="0"/>
                  </a:lnTo>
                  <a:lnTo>
                    <a:pt x="271068" y="229426"/>
                  </a:lnTo>
                  <a:close/>
                </a:path>
              </a:pathLst>
            </a:custGeom>
            <a:solidFill>
              <a:srgbClr val="3E766F"/>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1" name="Freeform: Shape 40">
              <a:extLst>
                <a:ext uri="{FF2B5EF4-FFF2-40B4-BE49-F238E27FC236}">
                  <a16:creationId xmlns:a16="http://schemas.microsoft.com/office/drawing/2014/main" id="{03ACF5D1-678E-CC3E-A92E-730A544E7C35}"/>
                </a:ext>
              </a:extLst>
            </p:cNvPr>
            <p:cNvSpPr/>
            <p:nvPr/>
          </p:nvSpPr>
          <p:spPr>
            <a:xfrm>
              <a:off x="4706889" y="1224550"/>
              <a:ext cx="271068" cy="288378"/>
            </a:xfrm>
            <a:custGeom>
              <a:avLst/>
              <a:gdLst>
                <a:gd name="connsiteX0" fmla="*/ 271068 w 271068"/>
                <a:gd name="connsiteY0" fmla="*/ 229426 h 288378"/>
                <a:gd name="connsiteX1" fmla="*/ 172388 w 271068"/>
                <a:gd name="connsiteY1" fmla="*/ 288378 h 288378"/>
                <a:gd name="connsiteX2" fmla="*/ 0 w 271068"/>
                <a:gd name="connsiteY2" fmla="*/ 0 h 288378"/>
                <a:gd name="connsiteX3" fmla="*/ 271068 w 271068"/>
                <a:gd name="connsiteY3" fmla="*/ 229426 h 288378"/>
              </a:gdLst>
              <a:ahLst/>
              <a:cxnLst>
                <a:cxn ang="0">
                  <a:pos x="connsiteX0" y="connsiteY0"/>
                </a:cxn>
                <a:cxn ang="0">
                  <a:pos x="connsiteX1" y="connsiteY1"/>
                </a:cxn>
                <a:cxn ang="0">
                  <a:pos x="connsiteX2" y="connsiteY2"/>
                </a:cxn>
                <a:cxn ang="0">
                  <a:pos x="connsiteX3" y="connsiteY3"/>
                </a:cxn>
              </a:cxnLst>
              <a:rect l="l" t="t" r="r" b="b"/>
              <a:pathLst>
                <a:path w="271068" h="288378">
                  <a:moveTo>
                    <a:pt x="271068" y="229426"/>
                  </a:moveTo>
                  <a:lnTo>
                    <a:pt x="172388" y="288378"/>
                  </a:lnTo>
                  <a:lnTo>
                    <a:pt x="0" y="0"/>
                  </a:lnTo>
                  <a:lnTo>
                    <a:pt x="271068" y="229426"/>
                  </a:lnTo>
                  <a:close/>
                </a:path>
              </a:pathLst>
            </a:custGeom>
            <a:gradFill>
              <a:gsLst>
                <a:gs pos="0">
                  <a:srgbClr val="666666"/>
                </a:gs>
                <a:gs pos="10000">
                  <a:srgbClr val="868686"/>
                </a:gs>
                <a:gs pos="31000">
                  <a:srgbClr val="C7C7C7"/>
                </a:gs>
                <a:gs pos="46000">
                  <a:srgbClr val="EFEFEF"/>
                </a:gs>
                <a:gs pos="54000">
                  <a:srgbClr val="FFFFFF"/>
                </a:gs>
              </a:gsLst>
              <a:lin ang="35484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2" name="Freeform: Shape 41">
              <a:extLst>
                <a:ext uri="{FF2B5EF4-FFF2-40B4-BE49-F238E27FC236}">
                  <a16:creationId xmlns:a16="http://schemas.microsoft.com/office/drawing/2014/main" id="{3DDF9562-5ECC-ABB4-70E6-0916163884E1}"/>
                </a:ext>
              </a:extLst>
            </p:cNvPr>
            <p:cNvSpPr/>
            <p:nvPr/>
          </p:nvSpPr>
          <p:spPr>
            <a:xfrm>
              <a:off x="5340115" y="2225326"/>
              <a:ext cx="172388" cy="347401"/>
            </a:xfrm>
            <a:custGeom>
              <a:avLst/>
              <a:gdLst>
                <a:gd name="connsiteX0" fmla="*/ 98751 w 172388"/>
                <a:gd name="connsiteY0" fmla="*/ 0 h 347401"/>
                <a:gd name="connsiteX1" fmla="*/ 0 w 172388"/>
                <a:gd name="connsiteY1" fmla="*/ 58953 h 347401"/>
                <a:gd name="connsiteX2" fmla="*/ 172388 w 172388"/>
                <a:gd name="connsiteY2" fmla="*/ 347402 h 347401"/>
                <a:gd name="connsiteX3" fmla="*/ 98751 w 172388"/>
                <a:gd name="connsiteY3" fmla="*/ 0 h 347401"/>
              </a:gdLst>
              <a:ahLst/>
              <a:cxnLst>
                <a:cxn ang="0">
                  <a:pos x="connsiteX0" y="connsiteY0"/>
                </a:cxn>
                <a:cxn ang="0">
                  <a:pos x="connsiteX1" y="connsiteY1"/>
                </a:cxn>
                <a:cxn ang="0">
                  <a:pos x="connsiteX2" y="connsiteY2"/>
                </a:cxn>
                <a:cxn ang="0">
                  <a:pos x="connsiteX3" y="connsiteY3"/>
                </a:cxn>
              </a:cxnLst>
              <a:rect l="l" t="t" r="r" b="b"/>
              <a:pathLst>
                <a:path w="172388" h="347401">
                  <a:moveTo>
                    <a:pt x="98751" y="0"/>
                  </a:moveTo>
                  <a:lnTo>
                    <a:pt x="0" y="58953"/>
                  </a:lnTo>
                  <a:lnTo>
                    <a:pt x="172388" y="347402"/>
                  </a:lnTo>
                  <a:lnTo>
                    <a:pt x="98751" y="0"/>
                  </a:lnTo>
                  <a:close/>
                </a:path>
              </a:pathLst>
            </a:custGeom>
            <a:solidFill>
              <a:srgbClr val="3E766F"/>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3" name="Freeform: Shape 42">
              <a:extLst>
                <a:ext uri="{FF2B5EF4-FFF2-40B4-BE49-F238E27FC236}">
                  <a16:creationId xmlns:a16="http://schemas.microsoft.com/office/drawing/2014/main" id="{A925911D-C502-9495-ECB3-4F39FCA37891}"/>
                </a:ext>
              </a:extLst>
            </p:cNvPr>
            <p:cNvSpPr/>
            <p:nvPr/>
          </p:nvSpPr>
          <p:spPr>
            <a:xfrm>
              <a:off x="5340115" y="2225326"/>
              <a:ext cx="172388" cy="347401"/>
            </a:xfrm>
            <a:custGeom>
              <a:avLst/>
              <a:gdLst>
                <a:gd name="connsiteX0" fmla="*/ 98751 w 172388"/>
                <a:gd name="connsiteY0" fmla="*/ 0 h 347401"/>
                <a:gd name="connsiteX1" fmla="*/ 0 w 172388"/>
                <a:gd name="connsiteY1" fmla="*/ 58953 h 347401"/>
                <a:gd name="connsiteX2" fmla="*/ 172388 w 172388"/>
                <a:gd name="connsiteY2" fmla="*/ 347402 h 347401"/>
                <a:gd name="connsiteX3" fmla="*/ 98751 w 172388"/>
                <a:gd name="connsiteY3" fmla="*/ 0 h 347401"/>
              </a:gdLst>
              <a:ahLst/>
              <a:cxnLst>
                <a:cxn ang="0">
                  <a:pos x="connsiteX0" y="connsiteY0"/>
                </a:cxn>
                <a:cxn ang="0">
                  <a:pos x="connsiteX1" y="connsiteY1"/>
                </a:cxn>
                <a:cxn ang="0">
                  <a:pos x="connsiteX2" y="connsiteY2"/>
                </a:cxn>
                <a:cxn ang="0">
                  <a:pos x="connsiteX3" y="connsiteY3"/>
                </a:cxn>
              </a:cxnLst>
              <a:rect l="l" t="t" r="r" b="b"/>
              <a:pathLst>
                <a:path w="172388" h="347401">
                  <a:moveTo>
                    <a:pt x="98751" y="0"/>
                  </a:moveTo>
                  <a:lnTo>
                    <a:pt x="0" y="58953"/>
                  </a:lnTo>
                  <a:lnTo>
                    <a:pt x="172388" y="347402"/>
                  </a:lnTo>
                  <a:lnTo>
                    <a:pt x="98751" y="0"/>
                  </a:lnTo>
                  <a:close/>
                </a:path>
              </a:pathLst>
            </a:custGeom>
            <a:gradFill>
              <a:gsLst>
                <a:gs pos="0">
                  <a:srgbClr val="666666"/>
                </a:gs>
                <a:gs pos="10000">
                  <a:srgbClr val="868686"/>
                </a:gs>
                <a:gs pos="31000">
                  <a:srgbClr val="C7C7C7"/>
                </a:gs>
                <a:gs pos="46000">
                  <a:srgbClr val="EFEFEF"/>
                </a:gs>
                <a:gs pos="54000">
                  <a:srgbClr val="FFFFFF"/>
                </a:gs>
              </a:gsLst>
              <a:lin ang="143484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4" name="Freeform: Shape 43">
              <a:extLst>
                <a:ext uri="{FF2B5EF4-FFF2-40B4-BE49-F238E27FC236}">
                  <a16:creationId xmlns:a16="http://schemas.microsoft.com/office/drawing/2014/main" id="{B58A08DA-42C7-FC14-18B2-846782151C70}"/>
                </a:ext>
              </a:extLst>
            </p:cNvPr>
            <p:cNvSpPr/>
            <p:nvPr/>
          </p:nvSpPr>
          <p:spPr>
            <a:xfrm>
              <a:off x="3834944" y="4859605"/>
              <a:ext cx="343783" cy="185087"/>
            </a:xfrm>
            <a:custGeom>
              <a:avLst/>
              <a:gdLst>
                <a:gd name="connsiteX0" fmla="*/ 343784 w 343783"/>
                <a:gd name="connsiteY0" fmla="*/ 95984 h 185087"/>
                <a:gd name="connsiteX1" fmla="*/ 280433 w 343783"/>
                <a:gd name="connsiteY1" fmla="*/ 0 h 185087"/>
                <a:gd name="connsiteX2" fmla="*/ 0 w 343783"/>
                <a:gd name="connsiteY2" fmla="*/ 185087 h 185087"/>
                <a:gd name="connsiteX3" fmla="*/ 343784 w 343783"/>
                <a:gd name="connsiteY3" fmla="*/ 95984 h 185087"/>
              </a:gdLst>
              <a:ahLst/>
              <a:cxnLst>
                <a:cxn ang="0">
                  <a:pos x="connsiteX0" y="connsiteY0"/>
                </a:cxn>
                <a:cxn ang="0">
                  <a:pos x="connsiteX1" y="connsiteY1"/>
                </a:cxn>
                <a:cxn ang="0">
                  <a:pos x="connsiteX2" y="connsiteY2"/>
                </a:cxn>
                <a:cxn ang="0">
                  <a:pos x="connsiteX3" y="connsiteY3"/>
                </a:cxn>
              </a:cxnLst>
              <a:rect l="l" t="t" r="r" b="b"/>
              <a:pathLst>
                <a:path w="343783" h="185087">
                  <a:moveTo>
                    <a:pt x="343784" y="95984"/>
                  </a:moveTo>
                  <a:lnTo>
                    <a:pt x="280433" y="0"/>
                  </a:lnTo>
                  <a:lnTo>
                    <a:pt x="0" y="185087"/>
                  </a:lnTo>
                  <a:lnTo>
                    <a:pt x="343784" y="95984"/>
                  </a:lnTo>
                  <a:close/>
                </a:path>
              </a:pathLst>
            </a:custGeom>
            <a:solidFill>
              <a:srgbClr val="477D71"/>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5" name="Freeform: Shape 44">
              <a:extLst>
                <a:ext uri="{FF2B5EF4-FFF2-40B4-BE49-F238E27FC236}">
                  <a16:creationId xmlns:a16="http://schemas.microsoft.com/office/drawing/2014/main" id="{763E783A-E0FC-3DE5-27C5-3729AE6FF151}"/>
                </a:ext>
              </a:extLst>
            </p:cNvPr>
            <p:cNvSpPr/>
            <p:nvPr/>
          </p:nvSpPr>
          <p:spPr>
            <a:xfrm>
              <a:off x="3834944" y="4859605"/>
              <a:ext cx="343783" cy="185087"/>
            </a:xfrm>
            <a:custGeom>
              <a:avLst/>
              <a:gdLst>
                <a:gd name="connsiteX0" fmla="*/ 343784 w 343783"/>
                <a:gd name="connsiteY0" fmla="*/ 95984 h 185087"/>
                <a:gd name="connsiteX1" fmla="*/ 280433 w 343783"/>
                <a:gd name="connsiteY1" fmla="*/ 0 h 185087"/>
                <a:gd name="connsiteX2" fmla="*/ 0 w 343783"/>
                <a:gd name="connsiteY2" fmla="*/ 185087 h 185087"/>
                <a:gd name="connsiteX3" fmla="*/ 343784 w 343783"/>
                <a:gd name="connsiteY3" fmla="*/ 95984 h 185087"/>
              </a:gdLst>
              <a:ahLst/>
              <a:cxnLst>
                <a:cxn ang="0">
                  <a:pos x="connsiteX0" y="connsiteY0"/>
                </a:cxn>
                <a:cxn ang="0">
                  <a:pos x="connsiteX1" y="connsiteY1"/>
                </a:cxn>
                <a:cxn ang="0">
                  <a:pos x="connsiteX2" y="connsiteY2"/>
                </a:cxn>
                <a:cxn ang="0">
                  <a:pos x="connsiteX3" y="connsiteY3"/>
                </a:cxn>
              </a:cxnLst>
              <a:rect l="l" t="t" r="r" b="b"/>
              <a:pathLst>
                <a:path w="343783" h="185087">
                  <a:moveTo>
                    <a:pt x="343784" y="95984"/>
                  </a:moveTo>
                  <a:lnTo>
                    <a:pt x="280433" y="0"/>
                  </a:lnTo>
                  <a:lnTo>
                    <a:pt x="0" y="185087"/>
                  </a:lnTo>
                  <a:lnTo>
                    <a:pt x="343784" y="95984"/>
                  </a:lnTo>
                  <a:close/>
                </a:path>
              </a:pathLst>
            </a:custGeom>
            <a:gradFill>
              <a:gsLst>
                <a:gs pos="46000">
                  <a:srgbClr val="FFFFFF"/>
                </a:gs>
                <a:gs pos="54000">
                  <a:srgbClr val="EFEFEF"/>
                </a:gs>
                <a:gs pos="69000">
                  <a:srgbClr val="C7C7C7"/>
                </a:gs>
                <a:gs pos="90000">
                  <a:srgbClr val="868686"/>
                </a:gs>
                <a:gs pos="100000">
                  <a:srgbClr val="666666"/>
                </a:gs>
              </a:gsLst>
              <a:lin ang="87942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6" name="Freeform: Shape 45">
              <a:extLst>
                <a:ext uri="{FF2B5EF4-FFF2-40B4-BE49-F238E27FC236}">
                  <a16:creationId xmlns:a16="http://schemas.microsoft.com/office/drawing/2014/main" id="{963023D1-3E08-37E3-A3BB-41FC2E3C5938}"/>
                </a:ext>
              </a:extLst>
            </p:cNvPr>
            <p:cNvSpPr/>
            <p:nvPr/>
          </p:nvSpPr>
          <p:spPr>
            <a:xfrm>
              <a:off x="4865302" y="4179558"/>
              <a:ext cx="280432" cy="281071"/>
            </a:xfrm>
            <a:custGeom>
              <a:avLst/>
              <a:gdLst>
                <a:gd name="connsiteX0" fmla="*/ 63351 w 280432"/>
                <a:gd name="connsiteY0" fmla="*/ 281071 h 281071"/>
                <a:gd name="connsiteX1" fmla="*/ 0 w 280432"/>
                <a:gd name="connsiteY1" fmla="*/ 185087 h 281071"/>
                <a:gd name="connsiteX2" fmla="*/ 280433 w 280432"/>
                <a:gd name="connsiteY2" fmla="*/ 0 h 281071"/>
                <a:gd name="connsiteX3" fmla="*/ 63351 w 280432"/>
                <a:gd name="connsiteY3" fmla="*/ 281071 h 281071"/>
              </a:gdLst>
              <a:ahLst/>
              <a:cxnLst>
                <a:cxn ang="0">
                  <a:pos x="connsiteX0" y="connsiteY0"/>
                </a:cxn>
                <a:cxn ang="0">
                  <a:pos x="connsiteX1" y="connsiteY1"/>
                </a:cxn>
                <a:cxn ang="0">
                  <a:pos x="connsiteX2" y="connsiteY2"/>
                </a:cxn>
                <a:cxn ang="0">
                  <a:pos x="connsiteX3" y="connsiteY3"/>
                </a:cxn>
              </a:cxnLst>
              <a:rect l="l" t="t" r="r" b="b"/>
              <a:pathLst>
                <a:path w="280432" h="281071">
                  <a:moveTo>
                    <a:pt x="63351" y="281071"/>
                  </a:moveTo>
                  <a:lnTo>
                    <a:pt x="0" y="185087"/>
                  </a:lnTo>
                  <a:lnTo>
                    <a:pt x="280433" y="0"/>
                  </a:lnTo>
                  <a:lnTo>
                    <a:pt x="63351" y="281071"/>
                  </a:lnTo>
                  <a:close/>
                </a:path>
              </a:pathLst>
            </a:custGeom>
            <a:solidFill>
              <a:srgbClr val="477D71"/>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7" name="Freeform: Shape 46">
              <a:extLst>
                <a:ext uri="{FF2B5EF4-FFF2-40B4-BE49-F238E27FC236}">
                  <a16:creationId xmlns:a16="http://schemas.microsoft.com/office/drawing/2014/main" id="{57311E6E-331B-4541-AF17-557C0B9B20CC}"/>
                </a:ext>
              </a:extLst>
            </p:cNvPr>
            <p:cNvSpPr/>
            <p:nvPr/>
          </p:nvSpPr>
          <p:spPr>
            <a:xfrm>
              <a:off x="4865302" y="4179558"/>
              <a:ext cx="280432" cy="281071"/>
            </a:xfrm>
            <a:custGeom>
              <a:avLst/>
              <a:gdLst>
                <a:gd name="connsiteX0" fmla="*/ 63351 w 280432"/>
                <a:gd name="connsiteY0" fmla="*/ 281071 h 281071"/>
                <a:gd name="connsiteX1" fmla="*/ 0 w 280432"/>
                <a:gd name="connsiteY1" fmla="*/ 185087 h 281071"/>
                <a:gd name="connsiteX2" fmla="*/ 280433 w 280432"/>
                <a:gd name="connsiteY2" fmla="*/ 0 h 281071"/>
                <a:gd name="connsiteX3" fmla="*/ 63351 w 280432"/>
                <a:gd name="connsiteY3" fmla="*/ 281071 h 281071"/>
              </a:gdLst>
              <a:ahLst/>
              <a:cxnLst>
                <a:cxn ang="0">
                  <a:pos x="connsiteX0" y="connsiteY0"/>
                </a:cxn>
                <a:cxn ang="0">
                  <a:pos x="connsiteX1" y="connsiteY1"/>
                </a:cxn>
                <a:cxn ang="0">
                  <a:pos x="connsiteX2" y="connsiteY2"/>
                </a:cxn>
                <a:cxn ang="0">
                  <a:pos x="connsiteX3" y="connsiteY3"/>
                </a:cxn>
              </a:cxnLst>
              <a:rect l="l" t="t" r="r" b="b"/>
              <a:pathLst>
                <a:path w="280432" h="281071">
                  <a:moveTo>
                    <a:pt x="63351" y="281071"/>
                  </a:moveTo>
                  <a:lnTo>
                    <a:pt x="0" y="185087"/>
                  </a:lnTo>
                  <a:lnTo>
                    <a:pt x="280433" y="0"/>
                  </a:lnTo>
                  <a:lnTo>
                    <a:pt x="63351" y="281071"/>
                  </a:lnTo>
                  <a:close/>
                </a:path>
              </a:pathLst>
            </a:custGeom>
            <a:gradFill>
              <a:gsLst>
                <a:gs pos="0">
                  <a:srgbClr val="666666"/>
                </a:gs>
                <a:gs pos="10000">
                  <a:srgbClr val="868686"/>
                </a:gs>
                <a:gs pos="31000">
                  <a:srgbClr val="C7C7C7"/>
                </a:gs>
                <a:gs pos="46000">
                  <a:srgbClr val="EFEFEF"/>
                </a:gs>
                <a:gs pos="54000">
                  <a:srgbClr val="FFFFFF"/>
                </a:gs>
              </a:gsLst>
              <a:lin ang="87942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8" name="Freeform: Shape 47">
              <a:extLst>
                <a:ext uri="{FF2B5EF4-FFF2-40B4-BE49-F238E27FC236}">
                  <a16:creationId xmlns:a16="http://schemas.microsoft.com/office/drawing/2014/main" id="{BFDBDAA3-C90F-724D-0664-EC80D485F409}"/>
                </a:ext>
              </a:extLst>
            </p:cNvPr>
            <p:cNvSpPr/>
            <p:nvPr/>
          </p:nvSpPr>
          <p:spPr>
            <a:xfrm>
              <a:off x="5854088" y="5916566"/>
              <a:ext cx="144721" cy="334632"/>
            </a:xfrm>
            <a:custGeom>
              <a:avLst/>
              <a:gdLst>
                <a:gd name="connsiteX0" fmla="*/ 144721 w 144721"/>
                <a:gd name="connsiteY0" fmla="*/ 10358 h 334632"/>
                <a:gd name="connsiteX1" fmla="*/ 30150 w 144721"/>
                <a:gd name="connsiteY1" fmla="*/ 0 h 334632"/>
                <a:gd name="connsiteX2" fmla="*/ 0 w 144721"/>
                <a:gd name="connsiteY2" fmla="*/ 334633 h 334632"/>
                <a:gd name="connsiteX3" fmla="*/ 144721 w 144721"/>
                <a:gd name="connsiteY3" fmla="*/ 10358 h 334632"/>
              </a:gdLst>
              <a:ahLst/>
              <a:cxnLst>
                <a:cxn ang="0">
                  <a:pos x="connsiteX0" y="connsiteY0"/>
                </a:cxn>
                <a:cxn ang="0">
                  <a:pos x="connsiteX1" y="connsiteY1"/>
                </a:cxn>
                <a:cxn ang="0">
                  <a:pos x="connsiteX2" y="connsiteY2"/>
                </a:cxn>
                <a:cxn ang="0">
                  <a:pos x="connsiteX3" y="connsiteY3"/>
                </a:cxn>
              </a:cxnLst>
              <a:rect l="l" t="t" r="r" b="b"/>
              <a:pathLst>
                <a:path w="144721" h="334632">
                  <a:moveTo>
                    <a:pt x="144721" y="10358"/>
                  </a:moveTo>
                  <a:lnTo>
                    <a:pt x="30150" y="0"/>
                  </a:lnTo>
                  <a:lnTo>
                    <a:pt x="0" y="334633"/>
                  </a:lnTo>
                  <a:lnTo>
                    <a:pt x="144721" y="10358"/>
                  </a:lnTo>
                  <a:close/>
                </a:path>
              </a:pathLst>
            </a:custGeom>
            <a:solidFill>
              <a:srgbClr val="4E8573"/>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9" name="Freeform: Shape 48">
              <a:extLst>
                <a:ext uri="{FF2B5EF4-FFF2-40B4-BE49-F238E27FC236}">
                  <a16:creationId xmlns:a16="http://schemas.microsoft.com/office/drawing/2014/main" id="{6E430BC3-B6E9-47CA-079D-D75D19ECE750}"/>
                </a:ext>
              </a:extLst>
            </p:cNvPr>
            <p:cNvSpPr/>
            <p:nvPr/>
          </p:nvSpPr>
          <p:spPr>
            <a:xfrm>
              <a:off x="5854088" y="5916566"/>
              <a:ext cx="144721" cy="334632"/>
            </a:xfrm>
            <a:custGeom>
              <a:avLst/>
              <a:gdLst>
                <a:gd name="connsiteX0" fmla="*/ 144721 w 144721"/>
                <a:gd name="connsiteY0" fmla="*/ 10358 h 334632"/>
                <a:gd name="connsiteX1" fmla="*/ 30150 w 144721"/>
                <a:gd name="connsiteY1" fmla="*/ 0 h 334632"/>
                <a:gd name="connsiteX2" fmla="*/ 0 w 144721"/>
                <a:gd name="connsiteY2" fmla="*/ 334633 h 334632"/>
                <a:gd name="connsiteX3" fmla="*/ 144721 w 144721"/>
                <a:gd name="connsiteY3" fmla="*/ 10358 h 334632"/>
              </a:gdLst>
              <a:ahLst/>
              <a:cxnLst>
                <a:cxn ang="0">
                  <a:pos x="connsiteX0" y="connsiteY0"/>
                </a:cxn>
                <a:cxn ang="0">
                  <a:pos x="connsiteX1" y="connsiteY1"/>
                </a:cxn>
                <a:cxn ang="0">
                  <a:pos x="connsiteX2" y="connsiteY2"/>
                </a:cxn>
                <a:cxn ang="0">
                  <a:pos x="connsiteX3" y="connsiteY3"/>
                </a:cxn>
              </a:cxnLst>
              <a:rect l="l" t="t" r="r" b="b"/>
              <a:pathLst>
                <a:path w="144721" h="334632">
                  <a:moveTo>
                    <a:pt x="144721" y="10358"/>
                  </a:moveTo>
                  <a:lnTo>
                    <a:pt x="30150" y="0"/>
                  </a:lnTo>
                  <a:lnTo>
                    <a:pt x="0" y="334633"/>
                  </a:lnTo>
                  <a:lnTo>
                    <a:pt x="144721" y="10358"/>
                  </a:lnTo>
                  <a:close/>
                </a:path>
              </a:pathLst>
            </a:custGeom>
            <a:gradFill>
              <a:gsLst>
                <a:gs pos="46000">
                  <a:srgbClr val="FFFFFF"/>
                </a:gs>
                <a:gs pos="54000">
                  <a:srgbClr val="EFEFEF"/>
                </a:gs>
                <a:gs pos="69000">
                  <a:srgbClr val="C7C7C7"/>
                </a:gs>
                <a:gs pos="90000">
                  <a:srgbClr val="868686"/>
                </a:gs>
                <a:gs pos="100000">
                  <a:srgbClr val="666666"/>
                </a:gs>
              </a:gsLst>
              <a:lin ang="57090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0" name="Freeform: Shape 49">
              <a:extLst>
                <a:ext uri="{FF2B5EF4-FFF2-40B4-BE49-F238E27FC236}">
                  <a16:creationId xmlns:a16="http://schemas.microsoft.com/office/drawing/2014/main" id="{15171DBE-24FC-DCFE-677E-3F0CFF6B560E}"/>
                </a:ext>
              </a:extLst>
            </p:cNvPr>
            <p:cNvSpPr/>
            <p:nvPr/>
          </p:nvSpPr>
          <p:spPr>
            <a:xfrm>
              <a:off x="5964899" y="4687004"/>
              <a:ext cx="114500" cy="344989"/>
            </a:xfrm>
            <a:custGeom>
              <a:avLst/>
              <a:gdLst>
                <a:gd name="connsiteX0" fmla="*/ 114500 w 114500"/>
                <a:gd name="connsiteY0" fmla="*/ 344990 h 344989"/>
                <a:gd name="connsiteX1" fmla="*/ 0 w 114500"/>
                <a:gd name="connsiteY1" fmla="*/ 334704 h 344989"/>
                <a:gd name="connsiteX2" fmla="*/ 30150 w 114500"/>
                <a:gd name="connsiteY2" fmla="*/ 0 h 344989"/>
                <a:gd name="connsiteX3" fmla="*/ 114500 w 114500"/>
                <a:gd name="connsiteY3" fmla="*/ 344990 h 344989"/>
              </a:gdLst>
              <a:ahLst/>
              <a:cxnLst>
                <a:cxn ang="0">
                  <a:pos x="connsiteX0" y="connsiteY0"/>
                </a:cxn>
                <a:cxn ang="0">
                  <a:pos x="connsiteX1" y="connsiteY1"/>
                </a:cxn>
                <a:cxn ang="0">
                  <a:pos x="connsiteX2" y="connsiteY2"/>
                </a:cxn>
                <a:cxn ang="0">
                  <a:pos x="connsiteX3" y="connsiteY3"/>
                </a:cxn>
              </a:cxnLst>
              <a:rect l="l" t="t" r="r" b="b"/>
              <a:pathLst>
                <a:path w="114500" h="344989">
                  <a:moveTo>
                    <a:pt x="114500" y="344990"/>
                  </a:moveTo>
                  <a:lnTo>
                    <a:pt x="0" y="334704"/>
                  </a:lnTo>
                  <a:lnTo>
                    <a:pt x="30150" y="0"/>
                  </a:lnTo>
                  <a:lnTo>
                    <a:pt x="114500" y="344990"/>
                  </a:lnTo>
                  <a:close/>
                </a:path>
              </a:pathLst>
            </a:custGeom>
            <a:solidFill>
              <a:srgbClr val="4E8573"/>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1" name="Freeform: Shape 50">
              <a:extLst>
                <a:ext uri="{FF2B5EF4-FFF2-40B4-BE49-F238E27FC236}">
                  <a16:creationId xmlns:a16="http://schemas.microsoft.com/office/drawing/2014/main" id="{0E0A86BB-7DF4-68D3-A89F-25EE5E3371A8}"/>
                </a:ext>
              </a:extLst>
            </p:cNvPr>
            <p:cNvSpPr/>
            <p:nvPr/>
          </p:nvSpPr>
          <p:spPr>
            <a:xfrm>
              <a:off x="5964899" y="4687004"/>
              <a:ext cx="114500" cy="344989"/>
            </a:xfrm>
            <a:custGeom>
              <a:avLst/>
              <a:gdLst>
                <a:gd name="connsiteX0" fmla="*/ 114500 w 114500"/>
                <a:gd name="connsiteY0" fmla="*/ 344990 h 344989"/>
                <a:gd name="connsiteX1" fmla="*/ 0 w 114500"/>
                <a:gd name="connsiteY1" fmla="*/ 334704 h 344989"/>
                <a:gd name="connsiteX2" fmla="*/ 30150 w 114500"/>
                <a:gd name="connsiteY2" fmla="*/ 0 h 344989"/>
                <a:gd name="connsiteX3" fmla="*/ 114500 w 114500"/>
                <a:gd name="connsiteY3" fmla="*/ 344990 h 344989"/>
              </a:gdLst>
              <a:ahLst/>
              <a:cxnLst>
                <a:cxn ang="0">
                  <a:pos x="connsiteX0" y="connsiteY0"/>
                </a:cxn>
                <a:cxn ang="0">
                  <a:pos x="connsiteX1" y="connsiteY1"/>
                </a:cxn>
                <a:cxn ang="0">
                  <a:pos x="connsiteX2" y="connsiteY2"/>
                </a:cxn>
                <a:cxn ang="0">
                  <a:pos x="connsiteX3" y="connsiteY3"/>
                </a:cxn>
              </a:cxnLst>
              <a:rect l="l" t="t" r="r" b="b"/>
              <a:pathLst>
                <a:path w="114500" h="344989">
                  <a:moveTo>
                    <a:pt x="114500" y="344990"/>
                  </a:moveTo>
                  <a:lnTo>
                    <a:pt x="0" y="334704"/>
                  </a:lnTo>
                  <a:lnTo>
                    <a:pt x="30150" y="0"/>
                  </a:lnTo>
                  <a:lnTo>
                    <a:pt x="114500" y="344990"/>
                  </a:lnTo>
                  <a:close/>
                </a:path>
              </a:pathLst>
            </a:custGeom>
            <a:gradFill>
              <a:gsLst>
                <a:gs pos="0">
                  <a:srgbClr val="666666"/>
                </a:gs>
                <a:gs pos="10000">
                  <a:srgbClr val="868686"/>
                </a:gs>
                <a:gs pos="31000">
                  <a:srgbClr val="C7C7C7"/>
                </a:gs>
                <a:gs pos="46000">
                  <a:srgbClr val="EFEFEF"/>
                </a:gs>
                <a:gs pos="54000">
                  <a:srgbClr val="FFFFFF"/>
                </a:gs>
              </a:gsLst>
              <a:lin ang="57090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2" name="Freeform: Shape 51">
              <a:extLst>
                <a:ext uri="{FF2B5EF4-FFF2-40B4-BE49-F238E27FC236}">
                  <a16:creationId xmlns:a16="http://schemas.microsoft.com/office/drawing/2014/main" id="{4E8F387B-181B-03BC-A513-D78375E71FBD}"/>
                </a:ext>
              </a:extLst>
            </p:cNvPr>
            <p:cNvSpPr/>
            <p:nvPr/>
          </p:nvSpPr>
          <p:spPr>
            <a:xfrm>
              <a:off x="4138007" y="5109391"/>
              <a:ext cx="242833" cy="315336"/>
            </a:xfrm>
            <a:custGeom>
              <a:avLst/>
              <a:gdLst>
                <a:gd name="connsiteX0" fmla="*/ 163379 w 242833"/>
                <a:gd name="connsiteY0" fmla="*/ 0 h 315336"/>
                <a:gd name="connsiteX1" fmla="*/ 242834 w 242833"/>
                <a:gd name="connsiteY1" fmla="*/ 83144 h 315336"/>
                <a:gd name="connsiteX2" fmla="*/ 0 w 242833"/>
                <a:gd name="connsiteY2" fmla="*/ 315336 h 315336"/>
                <a:gd name="connsiteX3" fmla="*/ 163379 w 242833"/>
                <a:gd name="connsiteY3" fmla="*/ 0 h 315336"/>
              </a:gdLst>
              <a:ahLst/>
              <a:cxnLst>
                <a:cxn ang="0">
                  <a:pos x="connsiteX0" y="connsiteY0"/>
                </a:cxn>
                <a:cxn ang="0">
                  <a:pos x="connsiteX1" y="connsiteY1"/>
                </a:cxn>
                <a:cxn ang="0">
                  <a:pos x="connsiteX2" y="connsiteY2"/>
                </a:cxn>
                <a:cxn ang="0">
                  <a:pos x="connsiteX3" y="connsiteY3"/>
                </a:cxn>
              </a:cxnLst>
              <a:rect l="l" t="t" r="r" b="b"/>
              <a:pathLst>
                <a:path w="242833" h="315336">
                  <a:moveTo>
                    <a:pt x="163379" y="0"/>
                  </a:moveTo>
                  <a:lnTo>
                    <a:pt x="242834" y="83144"/>
                  </a:lnTo>
                  <a:lnTo>
                    <a:pt x="0" y="315336"/>
                  </a:lnTo>
                  <a:lnTo>
                    <a:pt x="163379" y="0"/>
                  </a:lnTo>
                  <a:close/>
                </a:path>
              </a:pathLst>
            </a:custGeom>
            <a:solidFill>
              <a:srgbClr val="4E8573"/>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3" name="Freeform: Shape 52">
              <a:extLst>
                <a:ext uri="{FF2B5EF4-FFF2-40B4-BE49-F238E27FC236}">
                  <a16:creationId xmlns:a16="http://schemas.microsoft.com/office/drawing/2014/main" id="{E32D0184-4AEB-E61F-8C53-CF86B9A32FA7}"/>
                </a:ext>
              </a:extLst>
            </p:cNvPr>
            <p:cNvSpPr/>
            <p:nvPr/>
          </p:nvSpPr>
          <p:spPr>
            <a:xfrm>
              <a:off x="4138007" y="5109391"/>
              <a:ext cx="242833" cy="315336"/>
            </a:xfrm>
            <a:custGeom>
              <a:avLst/>
              <a:gdLst>
                <a:gd name="connsiteX0" fmla="*/ 163379 w 242833"/>
                <a:gd name="connsiteY0" fmla="*/ 0 h 315336"/>
                <a:gd name="connsiteX1" fmla="*/ 242834 w 242833"/>
                <a:gd name="connsiteY1" fmla="*/ 83144 h 315336"/>
                <a:gd name="connsiteX2" fmla="*/ 0 w 242833"/>
                <a:gd name="connsiteY2" fmla="*/ 315336 h 315336"/>
                <a:gd name="connsiteX3" fmla="*/ 163379 w 242833"/>
                <a:gd name="connsiteY3" fmla="*/ 0 h 315336"/>
              </a:gdLst>
              <a:ahLst/>
              <a:cxnLst>
                <a:cxn ang="0">
                  <a:pos x="connsiteX0" y="connsiteY0"/>
                </a:cxn>
                <a:cxn ang="0">
                  <a:pos x="connsiteX1" y="connsiteY1"/>
                </a:cxn>
                <a:cxn ang="0">
                  <a:pos x="connsiteX2" y="connsiteY2"/>
                </a:cxn>
                <a:cxn ang="0">
                  <a:pos x="connsiteX3" y="connsiteY3"/>
                </a:cxn>
              </a:cxnLst>
              <a:rect l="l" t="t" r="r" b="b"/>
              <a:pathLst>
                <a:path w="242833" h="315336">
                  <a:moveTo>
                    <a:pt x="163379" y="0"/>
                  </a:moveTo>
                  <a:lnTo>
                    <a:pt x="242834" y="83144"/>
                  </a:lnTo>
                  <a:lnTo>
                    <a:pt x="0" y="315336"/>
                  </a:lnTo>
                  <a:lnTo>
                    <a:pt x="163379" y="0"/>
                  </a:lnTo>
                  <a:close/>
                </a:path>
              </a:pathLst>
            </a:custGeom>
            <a:gradFill>
              <a:gsLst>
                <a:gs pos="0">
                  <a:srgbClr val="666666"/>
                </a:gs>
                <a:gs pos="10000">
                  <a:srgbClr val="868686"/>
                </a:gs>
                <a:gs pos="31000">
                  <a:srgbClr val="C7C7C7"/>
                </a:gs>
                <a:gs pos="46000">
                  <a:srgbClr val="EFEFEF"/>
                </a:gs>
                <a:gs pos="54000">
                  <a:srgbClr val="FFFFFF"/>
                </a:gs>
              </a:gsLst>
              <a:lin ang="189768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4" name="Freeform: Shape 53">
              <a:extLst>
                <a:ext uri="{FF2B5EF4-FFF2-40B4-BE49-F238E27FC236}">
                  <a16:creationId xmlns:a16="http://schemas.microsoft.com/office/drawing/2014/main" id="{CECCF451-F8D8-21C6-FAFD-76F3D13C29C3}"/>
                </a:ext>
              </a:extLst>
            </p:cNvPr>
            <p:cNvSpPr/>
            <p:nvPr/>
          </p:nvSpPr>
          <p:spPr>
            <a:xfrm>
              <a:off x="4950787" y="4339390"/>
              <a:ext cx="322359" cy="232192"/>
            </a:xfrm>
            <a:custGeom>
              <a:avLst/>
              <a:gdLst>
                <a:gd name="connsiteX0" fmla="*/ 0 w 322359"/>
                <a:gd name="connsiteY0" fmla="*/ 149048 h 232192"/>
                <a:gd name="connsiteX1" fmla="*/ 79455 w 322359"/>
                <a:gd name="connsiteY1" fmla="*/ 232192 h 232192"/>
                <a:gd name="connsiteX2" fmla="*/ 322359 w 322359"/>
                <a:gd name="connsiteY2" fmla="*/ 0 h 232192"/>
                <a:gd name="connsiteX3" fmla="*/ 0 w 322359"/>
                <a:gd name="connsiteY3" fmla="*/ 149048 h 232192"/>
              </a:gdLst>
              <a:ahLst/>
              <a:cxnLst>
                <a:cxn ang="0">
                  <a:pos x="connsiteX0" y="connsiteY0"/>
                </a:cxn>
                <a:cxn ang="0">
                  <a:pos x="connsiteX1" y="connsiteY1"/>
                </a:cxn>
                <a:cxn ang="0">
                  <a:pos x="connsiteX2" y="connsiteY2"/>
                </a:cxn>
                <a:cxn ang="0">
                  <a:pos x="connsiteX3" y="connsiteY3"/>
                </a:cxn>
              </a:cxnLst>
              <a:rect l="l" t="t" r="r" b="b"/>
              <a:pathLst>
                <a:path w="322359" h="232192">
                  <a:moveTo>
                    <a:pt x="0" y="149048"/>
                  </a:moveTo>
                  <a:lnTo>
                    <a:pt x="79455" y="232192"/>
                  </a:lnTo>
                  <a:lnTo>
                    <a:pt x="322359" y="0"/>
                  </a:lnTo>
                  <a:lnTo>
                    <a:pt x="0" y="149048"/>
                  </a:lnTo>
                  <a:close/>
                </a:path>
              </a:pathLst>
            </a:custGeom>
            <a:solidFill>
              <a:srgbClr val="4E8573"/>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5" name="Freeform: Shape 54">
              <a:extLst>
                <a:ext uri="{FF2B5EF4-FFF2-40B4-BE49-F238E27FC236}">
                  <a16:creationId xmlns:a16="http://schemas.microsoft.com/office/drawing/2014/main" id="{98419E66-903F-41CE-0094-A1AF4DC3E9B0}"/>
                </a:ext>
              </a:extLst>
            </p:cNvPr>
            <p:cNvSpPr/>
            <p:nvPr/>
          </p:nvSpPr>
          <p:spPr>
            <a:xfrm>
              <a:off x="4950787" y="4339390"/>
              <a:ext cx="322359" cy="232192"/>
            </a:xfrm>
            <a:custGeom>
              <a:avLst/>
              <a:gdLst>
                <a:gd name="connsiteX0" fmla="*/ 0 w 322359"/>
                <a:gd name="connsiteY0" fmla="*/ 149048 h 232192"/>
                <a:gd name="connsiteX1" fmla="*/ 79455 w 322359"/>
                <a:gd name="connsiteY1" fmla="*/ 232192 h 232192"/>
                <a:gd name="connsiteX2" fmla="*/ 322359 w 322359"/>
                <a:gd name="connsiteY2" fmla="*/ 0 h 232192"/>
                <a:gd name="connsiteX3" fmla="*/ 0 w 322359"/>
                <a:gd name="connsiteY3" fmla="*/ 149048 h 232192"/>
              </a:gdLst>
              <a:ahLst/>
              <a:cxnLst>
                <a:cxn ang="0">
                  <a:pos x="connsiteX0" y="connsiteY0"/>
                </a:cxn>
                <a:cxn ang="0">
                  <a:pos x="connsiteX1" y="connsiteY1"/>
                </a:cxn>
                <a:cxn ang="0">
                  <a:pos x="connsiteX2" y="connsiteY2"/>
                </a:cxn>
                <a:cxn ang="0">
                  <a:pos x="connsiteX3" y="connsiteY3"/>
                </a:cxn>
              </a:cxnLst>
              <a:rect l="l" t="t" r="r" b="b"/>
              <a:pathLst>
                <a:path w="322359" h="232192">
                  <a:moveTo>
                    <a:pt x="0" y="149048"/>
                  </a:moveTo>
                  <a:lnTo>
                    <a:pt x="79455" y="232192"/>
                  </a:lnTo>
                  <a:lnTo>
                    <a:pt x="322359" y="0"/>
                  </a:lnTo>
                  <a:lnTo>
                    <a:pt x="0" y="149048"/>
                  </a:lnTo>
                  <a:close/>
                </a:path>
              </a:pathLst>
            </a:custGeom>
            <a:gradFill>
              <a:gsLst>
                <a:gs pos="0">
                  <a:srgbClr val="666666"/>
                </a:gs>
                <a:gs pos="10000">
                  <a:srgbClr val="868686"/>
                </a:gs>
                <a:gs pos="31000">
                  <a:srgbClr val="C7C7C7"/>
                </a:gs>
                <a:gs pos="46000">
                  <a:srgbClr val="EFEFEF"/>
                </a:gs>
                <a:gs pos="54000">
                  <a:srgbClr val="FFFFFF"/>
                </a:gs>
              </a:gsLst>
              <a:lin ang="81768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6" name="Freeform: Shape 55">
              <a:extLst>
                <a:ext uri="{FF2B5EF4-FFF2-40B4-BE49-F238E27FC236}">
                  <a16:creationId xmlns:a16="http://schemas.microsoft.com/office/drawing/2014/main" id="{A69275DC-C358-9FFA-9A68-CF7E1BE79B74}"/>
                </a:ext>
              </a:extLst>
            </p:cNvPr>
            <p:cNvSpPr/>
            <p:nvPr/>
          </p:nvSpPr>
          <p:spPr>
            <a:xfrm>
              <a:off x="7813569" y="5109533"/>
              <a:ext cx="242833" cy="315336"/>
            </a:xfrm>
            <a:custGeom>
              <a:avLst/>
              <a:gdLst>
                <a:gd name="connsiteX0" fmla="*/ 79455 w 242833"/>
                <a:gd name="connsiteY0" fmla="*/ 0 h 315336"/>
                <a:gd name="connsiteX1" fmla="*/ 0 w 242833"/>
                <a:gd name="connsiteY1" fmla="*/ 83073 h 315336"/>
                <a:gd name="connsiteX2" fmla="*/ 242834 w 242833"/>
                <a:gd name="connsiteY2" fmla="*/ 315336 h 315336"/>
                <a:gd name="connsiteX3" fmla="*/ 79455 w 242833"/>
                <a:gd name="connsiteY3" fmla="*/ 0 h 315336"/>
              </a:gdLst>
              <a:ahLst/>
              <a:cxnLst>
                <a:cxn ang="0">
                  <a:pos x="connsiteX0" y="connsiteY0"/>
                </a:cxn>
                <a:cxn ang="0">
                  <a:pos x="connsiteX1" y="connsiteY1"/>
                </a:cxn>
                <a:cxn ang="0">
                  <a:pos x="connsiteX2" y="connsiteY2"/>
                </a:cxn>
                <a:cxn ang="0">
                  <a:pos x="connsiteX3" y="connsiteY3"/>
                </a:cxn>
              </a:cxnLst>
              <a:rect l="l" t="t" r="r" b="b"/>
              <a:pathLst>
                <a:path w="242833" h="315336">
                  <a:moveTo>
                    <a:pt x="79455" y="0"/>
                  </a:moveTo>
                  <a:lnTo>
                    <a:pt x="0" y="83073"/>
                  </a:lnTo>
                  <a:lnTo>
                    <a:pt x="242834" y="315336"/>
                  </a:lnTo>
                  <a:lnTo>
                    <a:pt x="79455" y="0"/>
                  </a:lnTo>
                  <a:close/>
                </a:path>
              </a:pathLst>
            </a:custGeom>
            <a:solidFill>
              <a:srgbClr val="5D8662"/>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7" name="Freeform: Shape 56">
              <a:extLst>
                <a:ext uri="{FF2B5EF4-FFF2-40B4-BE49-F238E27FC236}">
                  <a16:creationId xmlns:a16="http://schemas.microsoft.com/office/drawing/2014/main" id="{98CAEC79-39D4-6FBF-5D31-4CAED79CCCDC}"/>
                </a:ext>
              </a:extLst>
            </p:cNvPr>
            <p:cNvSpPr/>
            <p:nvPr/>
          </p:nvSpPr>
          <p:spPr>
            <a:xfrm>
              <a:off x="7813569" y="5109533"/>
              <a:ext cx="242833" cy="315336"/>
            </a:xfrm>
            <a:custGeom>
              <a:avLst/>
              <a:gdLst>
                <a:gd name="connsiteX0" fmla="*/ 79455 w 242833"/>
                <a:gd name="connsiteY0" fmla="*/ 0 h 315336"/>
                <a:gd name="connsiteX1" fmla="*/ 0 w 242833"/>
                <a:gd name="connsiteY1" fmla="*/ 83073 h 315336"/>
                <a:gd name="connsiteX2" fmla="*/ 242834 w 242833"/>
                <a:gd name="connsiteY2" fmla="*/ 315336 h 315336"/>
                <a:gd name="connsiteX3" fmla="*/ 79455 w 242833"/>
                <a:gd name="connsiteY3" fmla="*/ 0 h 315336"/>
              </a:gdLst>
              <a:ahLst/>
              <a:cxnLst>
                <a:cxn ang="0">
                  <a:pos x="connsiteX0" y="connsiteY0"/>
                </a:cxn>
                <a:cxn ang="0">
                  <a:pos x="connsiteX1" y="connsiteY1"/>
                </a:cxn>
                <a:cxn ang="0">
                  <a:pos x="connsiteX2" y="connsiteY2"/>
                </a:cxn>
                <a:cxn ang="0">
                  <a:pos x="connsiteX3" y="connsiteY3"/>
                </a:cxn>
              </a:cxnLst>
              <a:rect l="l" t="t" r="r" b="b"/>
              <a:pathLst>
                <a:path w="242833" h="315336">
                  <a:moveTo>
                    <a:pt x="79455" y="0"/>
                  </a:moveTo>
                  <a:lnTo>
                    <a:pt x="0" y="83073"/>
                  </a:lnTo>
                  <a:lnTo>
                    <a:pt x="242834" y="315336"/>
                  </a:lnTo>
                  <a:lnTo>
                    <a:pt x="79455" y="0"/>
                  </a:lnTo>
                  <a:close/>
                </a:path>
              </a:pathLst>
            </a:custGeom>
            <a:gradFill>
              <a:gsLst>
                <a:gs pos="46000">
                  <a:srgbClr val="FFFFFF"/>
                </a:gs>
                <a:gs pos="54000">
                  <a:srgbClr val="EFEFEF"/>
                </a:gs>
                <a:gs pos="69000">
                  <a:srgbClr val="C7C7C7"/>
                </a:gs>
                <a:gs pos="90000">
                  <a:srgbClr val="868686"/>
                </a:gs>
                <a:gs pos="100000">
                  <a:srgbClr val="666666"/>
                </a:gs>
              </a:gsLst>
              <a:lin ang="2623201"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8" name="Freeform: Shape 57">
              <a:extLst>
                <a:ext uri="{FF2B5EF4-FFF2-40B4-BE49-F238E27FC236}">
                  <a16:creationId xmlns:a16="http://schemas.microsoft.com/office/drawing/2014/main" id="{3937E7B5-ECD2-5BDE-31E1-8C09E04D3B97}"/>
                </a:ext>
              </a:extLst>
            </p:cNvPr>
            <p:cNvSpPr/>
            <p:nvPr/>
          </p:nvSpPr>
          <p:spPr>
            <a:xfrm>
              <a:off x="6921335" y="4339461"/>
              <a:ext cx="322288" cy="232192"/>
            </a:xfrm>
            <a:custGeom>
              <a:avLst/>
              <a:gdLst>
                <a:gd name="connsiteX0" fmla="*/ 322289 w 322288"/>
                <a:gd name="connsiteY0" fmla="*/ 149048 h 232192"/>
                <a:gd name="connsiteX1" fmla="*/ 242834 w 322288"/>
                <a:gd name="connsiteY1" fmla="*/ 232192 h 232192"/>
                <a:gd name="connsiteX2" fmla="*/ 0 w 322288"/>
                <a:gd name="connsiteY2" fmla="*/ 0 h 232192"/>
                <a:gd name="connsiteX3" fmla="*/ 322289 w 322288"/>
                <a:gd name="connsiteY3" fmla="*/ 149048 h 232192"/>
              </a:gdLst>
              <a:ahLst/>
              <a:cxnLst>
                <a:cxn ang="0">
                  <a:pos x="connsiteX0" y="connsiteY0"/>
                </a:cxn>
                <a:cxn ang="0">
                  <a:pos x="connsiteX1" y="connsiteY1"/>
                </a:cxn>
                <a:cxn ang="0">
                  <a:pos x="connsiteX2" y="connsiteY2"/>
                </a:cxn>
                <a:cxn ang="0">
                  <a:pos x="connsiteX3" y="connsiteY3"/>
                </a:cxn>
              </a:cxnLst>
              <a:rect l="l" t="t" r="r" b="b"/>
              <a:pathLst>
                <a:path w="322288" h="232192">
                  <a:moveTo>
                    <a:pt x="322289" y="149048"/>
                  </a:moveTo>
                  <a:lnTo>
                    <a:pt x="242834" y="232192"/>
                  </a:lnTo>
                  <a:lnTo>
                    <a:pt x="0" y="0"/>
                  </a:lnTo>
                  <a:lnTo>
                    <a:pt x="322289" y="149048"/>
                  </a:lnTo>
                  <a:close/>
                </a:path>
              </a:pathLst>
            </a:custGeom>
            <a:solidFill>
              <a:srgbClr val="5D8662"/>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9" name="Freeform: Shape 58">
              <a:extLst>
                <a:ext uri="{FF2B5EF4-FFF2-40B4-BE49-F238E27FC236}">
                  <a16:creationId xmlns:a16="http://schemas.microsoft.com/office/drawing/2014/main" id="{77662A88-7768-9C08-627D-14DFF1631411}"/>
                </a:ext>
              </a:extLst>
            </p:cNvPr>
            <p:cNvSpPr/>
            <p:nvPr/>
          </p:nvSpPr>
          <p:spPr>
            <a:xfrm>
              <a:off x="6921335" y="4339461"/>
              <a:ext cx="322288" cy="232192"/>
            </a:xfrm>
            <a:custGeom>
              <a:avLst/>
              <a:gdLst>
                <a:gd name="connsiteX0" fmla="*/ 322289 w 322288"/>
                <a:gd name="connsiteY0" fmla="*/ 149048 h 232192"/>
                <a:gd name="connsiteX1" fmla="*/ 242834 w 322288"/>
                <a:gd name="connsiteY1" fmla="*/ 232192 h 232192"/>
                <a:gd name="connsiteX2" fmla="*/ 0 w 322288"/>
                <a:gd name="connsiteY2" fmla="*/ 0 h 232192"/>
                <a:gd name="connsiteX3" fmla="*/ 322289 w 322288"/>
                <a:gd name="connsiteY3" fmla="*/ 149048 h 232192"/>
              </a:gdLst>
              <a:ahLst/>
              <a:cxnLst>
                <a:cxn ang="0">
                  <a:pos x="connsiteX0" y="connsiteY0"/>
                </a:cxn>
                <a:cxn ang="0">
                  <a:pos x="connsiteX1" y="connsiteY1"/>
                </a:cxn>
                <a:cxn ang="0">
                  <a:pos x="connsiteX2" y="connsiteY2"/>
                </a:cxn>
                <a:cxn ang="0">
                  <a:pos x="connsiteX3" y="connsiteY3"/>
                </a:cxn>
              </a:cxnLst>
              <a:rect l="l" t="t" r="r" b="b"/>
              <a:pathLst>
                <a:path w="322288" h="232192">
                  <a:moveTo>
                    <a:pt x="322289" y="149048"/>
                  </a:moveTo>
                  <a:lnTo>
                    <a:pt x="242834" y="232192"/>
                  </a:lnTo>
                  <a:lnTo>
                    <a:pt x="0" y="0"/>
                  </a:lnTo>
                  <a:lnTo>
                    <a:pt x="322289" y="149048"/>
                  </a:lnTo>
                  <a:close/>
                </a:path>
              </a:pathLst>
            </a:custGeom>
            <a:gradFill>
              <a:gsLst>
                <a:gs pos="0">
                  <a:srgbClr val="666666"/>
                </a:gs>
                <a:gs pos="10000">
                  <a:srgbClr val="868686"/>
                </a:gs>
                <a:gs pos="31000">
                  <a:srgbClr val="C7C7C7"/>
                </a:gs>
                <a:gs pos="46000">
                  <a:srgbClr val="EFEFEF"/>
                </a:gs>
                <a:gs pos="54000">
                  <a:srgbClr val="FFFFFF"/>
                </a:gs>
              </a:gsLst>
              <a:lin ang="2623201"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0" name="Freeform: Shape 59">
              <a:extLst>
                <a:ext uri="{FF2B5EF4-FFF2-40B4-BE49-F238E27FC236}">
                  <a16:creationId xmlns:a16="http://schemas.microsoft.com/office/drawing/2014/main" id="{A3A799A7-C3DA-AE04-C155-2ABAEB9924D0}"/>
                </a:ext>
              </a:extLst>
            </p:cNvPr>
            <p:cNvSpPr/>
            <p:nvPr/>
          </p:nvSpPr>
          <p:spPr>
            <a:xfrm>
              <a:off x="6195530" y="5916566"/>
              <a:ext cx="144650" cy="334703"/>
            </a:xfrm>
            <a:custGeom>
              <a:avLst/>
              <a:gdLst>
                <a:gd name="connsiteX0" fmla="*/ 0 w 144650"/>
                <a:gd name="connsiteY0" fmla="*/ 10358 h 334703"/>
                <a:gd name="connsiteX1" fmla="*/ 114571 w 144650"/>
                <a:gd name="connsiteY1" fmla="*/ 0 h 334703"/>
                <a:gd name="connsiteX2" fmla="*/ 144650 w 144650"/>
                <a:gd name="connsiteY2" fmla="*/ 334703 h 334703"/>
                <a:gd name="connsiteX3" fmla="*/ 0 w 144650"/>
                <a:gd name="connsiteY3" fmla="*/ 10358 h 334703"/>
              </a:gdLst>
              <a:ahLst/>
              <a:cxnLst>
                <a:cxn ang="0">
                  <a:pos x="connsiteX0" y="connsiteY0"/>
                </a:cxn>
                <a:cxn ang="0">
                  <a:pos x="connsiteX1" y="connsiteY1"/>
                </a:cxn>
                <a:cxn ang="0">
                  <a:pos x="connsiteX2" y="connsiteY2"/>
                </a:cxn>
                <a:cxn ang="0">
                  <a:pos x="connsiteX3" y="connsiteY3"/>
                </a:cxn>
              </a:cxnLst>
              <a:rect l="l" t="t" r="r" b="b"/>
              <a:pathLst>
                <a:path w="144650" h="334703">
                  <a:moveTo>
                    <a:pt x="0" y="10358"/>
                  </a:moveTo>
                  <a:lnTo>
                    <a:pt x="114571" y="0"/>
                  </a:lnTo>
                  <a:lnTo>
                    <a:pt x="144650" y="334703"/>
                  </a:lnTo>
                  <a:lnTo>
                    <a:pt x="0" y="10358"/>
                  </a:lnTo>
                  <a:close/>
                </a:path>
              </a:pathLst>
            </a:custGeom>
            <a:solidFill>
              <a:srgbClr val="5D8662"/>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1" name="Freeform: Shape 60">
              <a:extLst>
                <a:ext uri="{FF2B5EF4-FFF2-40B4-BE49-F238E27FC236}">
                  <a16:creationId xmlns:a16="http://schemas.microsoft.com/office/drawing/2014/main" id="{13EEFC27-8430-4009-A429-9028F91A9F99}"/>
                </a:ext>
              </a:extLst>
            </p:cNvPr>
            <p:cNvSpPr/>
            <p:nvPr/>
          </p:nvSpPr>
          <p:spPr>
            <a:xfrm>
              <a:off x="6195530" y="5916566"/>
              <a:ext cx="144650" cy="334703"/>
            </a:xfrm>
            <a:custGeom>
              <a:avLst/>
              <a:gdLst>
                <a:gd name="connsiteX0" fmla="*/ 0 w 144650"/>
                <a:gd name="connsiteY0" fmla="*/ 10358 h 334703"/>
                <a:gd name="connsiteX1" fmla="*/ 114571 w 144650"/>
                <a:gd name="connsiteY1" fmla="*/ 0 h 334703"/>
                <a:gd name="connsiteX2" fmla="*/ 144650 w 144650"/>
                <a:gd name="connsiteY2" fmla="*/ 334703 h 334703"/>
                <a:gd name="connsiteX3" fmla="*/ 0 w 144650"/>
                <a:gd name="connsiteY3" fmla="*/ 10358 h 334703"/>
              </a:gdLst>
              <a:ahLst/>
              <a:cxnLst>
                <a:cxn ang="0">
                  <a:pos x="connsiteX0" y="connsiteY0"/>
                </a:cxn>
                <a:cxn ang="0">
                  <a:pos x="connsiteX1" y="connsiteY1"/>
                </a:cxn>
                <a:cxn ang="0">
                  <a:pos x="connsiteX2" y="connsiteY2"/>
                </a:cxn>
                <a:cxn ang="0">
                  <a:pos x="connsiteX3" y="connsiteY3"/>
                </a:cxn>
              </a:cxnLst>
              <a:rect l="l" t="t" r="r" b="b"/>
              <a:pathLst>
                <a:path w="144650" h="334703">
                  <a:moveTo>
                    <a:pt x="0" y="10358"/>
                  </a:moveTo>
                  <a:lnTo>
                    <a:pt x="114571" y="0"/>
                  </a:lnTo>
                  <a:lnTo>
                    <a:pt x="144650" y="334703"/>
                  </a:lnTo>
                  <a:lnTo>
                    <a:pt x="0" y="10358"/>
                  </a:lnTo>
                  <a:close/>
                </a:path>
              </a:pathLst>
            </a:custGeom>
            <a:gradFill>
              <a:gsLst>
                <a:gs pos="0">
                  <a:srgbClr val="666666"/>
                </a:gs>
                <a:gs pos="10000">
                  <a:srgbClr val="868686"/>
                </a:gs>
                <a:gs pos="31000">
                  <a:srgbClr val="C7C7C7"/>
                </a:gs>
                <a:gs pos="46000">
                  <a:srgbClr val="EFEFEF"/>
                </a:gs>
                <a:gs pos="54000">
                  <a:srgbClr val="FFFFFF"/>
                </a:gs>
              </a:gsLst>
              <a:lin ang="1589159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2" name="Freeform: Shape 61">
              <a:extLst>
                <a:ext uri="{FF2B5EF4-FFF2-40B4-BE49-F238E27FC236}">
                  <a16:creationId xmlns:a16="http://schemas.microsoft.com/office/drawing/2014/main" id="{470CEFBD-8E0D-1E6E-D8E7-6048F3A84F1C}"/>
                </a:ext>
              </a:extLst>
            </p:cNvPr>
            <p:cNvSpPr/>
            <p:nvPr/>
          </p:nvSpPr>
          <p:spPr>
            <a:xfrm>
              <a:off x="6115011" y="4687075"/>
              <a:ext cx="114500" cy="344918"/>
            </a:xfrm>
            <a:custGeom>
              <a:avLst/>
              <a:gdLst>
                <a:gd name="connsiteX0" fmla="*/ 0 w 114500"/>
                <a:gd name="connsiteY0" fmla="*/ 344919 h 344918"/>
                <a:gd name="connsiteX1" fmla="*/ 114500 w 114500"/>
                <a:gd name="connsiteY1" fmla="*/ 334633 h 344918"/>
                <a:gd name="connsiteX2" fmla="*/ 84421 w 114500"/>
                <a:gd name="connsiteY2" fmla="*/ 0 h 344918"/>
                <a:gd name="connsiteX3" fmla="*/ 0 w 114500"/>
                <a:gd name="connsiteY3" fmla="*/ 344919 h 344918"/>
              </a:gdLst>
              <a:ahLst/>
              <a:cxnLst>
                <a:cxn ang="0">
                  <a:pos x="connsiteX0" y="connsiteY0"/>
                </a:cxn>
                <a:cxn ang="0">
                  <a:pos x="connsiteX1" y="connsiteY1"/>
                </a:cxn>
                <a:cxn ang="0">
                  <a:pos x="connsiteX2" y="connsiteY2"/>
                </a:cxn>
                <a:cxn ang="0">
                  <a:pos x="connsiteX3" y="connsiteY3"/>
                </a:cxn>
              </a:cxnLst>
              <a:rect l="l" t="t" r="r" b="b"/>
              <a:pathLst>
                <a:path w="114500" h="344918">
                  <a:moveTo>
                    <a:pt x="0" y="344919"/>
                  </a:moveTo>
                  <a:lnTo>
                    <a:pt x="114500" y="334633"/>
                  </a:lnTo>
                  <a:lnTo>
                    <a:pt x="84421" y="0"/>
                  </a:lnTo>
                  <a:lnTo>
                    <a:pt x="0" y="344919"/>
                  </a:lnTo>
                  <a:close/>
                </a:path>
              </a:pathLst>
            </a:custGeom>
            <a:solidFill>
              <a:srgbClr val="5D8662"/>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3" name="Freeform: Shape 62">
              <a:extLst>
                <a:ext uri="{FF2B5EF4-FFF2-40B4-BE49-F238E27FC236}">
                  <a16:creationId xmlns:a16="http://schemas.microsoft.com/office/drawing/2014/main" id="{6A414CE4-8991-8436-ED31-FFD31100D98D}"/>
                </a:ext>
              </a:extLst>
            </p:cNvPr>
            <p:cNvSpPr/>
            <p:nvPr/>
          </p:nvSpPr>
          <p:spPr>
            <a:xfrm>
              <a:off x="6115011" y="4687075"/>
              <a:ext cx="114500" cy="344918"/>
            </a:xfrm>
            <a:custGeom>
              <a:avLst/>
              <a:gdLst>
                <a:gd name="connsiteX0" fmla="*/ 0 w 114500"/>
                <a:gd name="connsiteY0" fmla="*/ 344919 h 344918"/>
                <a:gd name="connsiteX1" fmla="*/ 114500 w 114500"/>
                <a:gd name="connsiteY1" fmla="*/ 334633 h 344918"/>
                <a:gd name="connsiteX2" fmla="*/ 84421 w 114500"/>
                <a:gd name="connsiteY2" fmla="*/ 0 h 344918"/>
                <a:gd name="connsiteX3" fmla="*/ 0 w 114500"/>
                <a:gd name="connsiteY3" fmla="*/ 344919 h 344918"/>
              </a:gdLst>
              <a:ahLst/>
              <a:cxnLst>
                <a:cxn ang="0">
                  <a:pos x="connsiteX0" y="connsiteY0"/>
                </a:cxn>
                <a:cxn ang="0">
                  <a:pos x="connsiteX1" y="connsiteY1"/>
                </a:cxn>
                <a:cxn ang="0">
                  <a:pos x="connsiteX2" y="connsiteY2"/>
                </a:cxn>
                <a:cxn ang="0">
                  <a:pos x="connsiteX3" y="connsiteY3"/>
                </a:cxn>
              </a:cxnLst>
              <a:rect l="l" t="t" r="r" b="b"/>
              <a:pathLst>
                <a:path w="114500" h="344918">
                  <a:moveTo>
                    <a:pt x="0" y="344919"/>
                  </a:moveTo>
                  <a:lnTo>
                    <a:pt x="114500" y="334633"/>
                  </a:lnTo>
                  <a:lnTo>
                    <a:pt x="84421" y="0"/>
                  </a:lnTo>
                  <a:lnTo>
                    <a:pt x="0" y="344919"/>
                  </a:lnTo>
                  <a:close/>
                </a:path>
              </a:pathLst>
            </a:custGeom>
            <a:gradFill>
              <a:gsLst>
                <a:gs pos="0">
                  <a:srgbClr val="666666"/>
                </a:gs>
                <a:gs pos="10000">
                  <a:srgbClr val="868686"/>
                </a:gs>
                <a:gs pos="31000">
                  <a:srgbClr val="C7C7C7"/>
                </a:gs>
                <a:gs pos="46000">
                  <a:srgbClr val="EFEFEF"/>
                </a:gs>
                <a:gs pos="54000">
                  <a:srgbClr val="FFFFFF"/>
                </a:gs>
              </a:gsLst>
              <a:lin ang="50916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4" name="Freeform: Shape 63">
              <a:extLst>
                <a:ext uri="{FF2B5EF4-FFF2-40B4-BE49-F238E27FC236}">
                  <a16:creationId xmlns:a16="http://schemas.microsoft.com/office/drawing/2014/main" id="{17130417-C2ED-733E-A128-D0E2FF4404FE}"/>
                </a:ext>
              </a:extLst>
            </p:cNvPr>
            <p:cNvSpPr/>
            <p:nvPr/>
          </p:nvSpPr>
          <p:spPr>
            <a:xfrm>
              <a:off x="8435019" y="3118908"/>
              <a:ext cx="348394" cy="114003"/>
            </a:xfrm>
            <a:custGeom>
              <a:avLst/>
              <a:gdLst>
                <a:gd name="connsiteX0" fmla="*/ 0 w 348394"/>
                <a:gd name="connsiteY0" fmla="*/ 0 h 114003"/>
                <a:gd name="connsiteX1" fmla="*/ 15465 w 348394"/>
                <a:gd name="connsiteY1" fmla="*/ 114003 h 114003"/>
                <a:gd name="connsiteX2" fmla="*/ 348395 w 348394"/>
                <a:gd name="connsiteY2" fmla="*/ 68884 h 114003"/>
                <a:gd name="connsiteX3" fmla="*/ 0 w 348394"/>
                <a:gd name="connsiteY3" fmla="*/ 0 h 114003"/>
              </a:gdLst>
              <a:ahLst/>
              <a:cxnLst>
                <a:cxn ang="0">
                  <a:pos x="connsiteX0" y="connsiteY0"/>
                </a:cxn>
                <a:cxn ang="0">
                  <a:pos x="connsiteX1" y="connsiteY1"/>
                </a:cxn>
                <a:cxn ang="0">
                  <a:pos x="connsiteX2" y="connsiteY2"/>
                </a:cxn>
                <a:cxn ang="0">
                  <a:pos x="connsiteX3" y="connsiteY3"/>
                </a:cxn>
              </a:cxnLst>
              <a:rect l="l" t="t" r="r" b="b"/>
              <a:pathLst>
                <a:path w="348394" h="114003">
                  <a:moveTo>
                    <a:pt x="0" y="0"/>
                  </a:moveTo>
                  <a:lnTo>
                    <a:pt x="15465" y="114003"/>
                  </a:lnTo>
                  <a:lnTo>
                    <a:pt x="348395" y="68884"/>
                  </a:lnTo>
                  <a:lnTo>
                    <a:pt x="0" y="0"/>
                  </a:lnTo>
                  <a:close/>
                </a:path>
              </a:pathLst>
            </a:custGeom>
            <a:solidFill>
              <a:srgbClr val="648759"/>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5" name="Freeform: Shape 64">
              <a:extLst>
                <a:ext uri="{FF2B5EF4-FFF2-40B4-BE49-F238E27FC236}">
                  <a16:creationId xmlns:a16="http://schemas.microsoft.com/office/drawing/2014/main" id="{B19108DE-9D76-1375-85C1-B158169B377C}"/>
                </a:ext>
              </a:extLst>
            </p:cNvPr>
            <p:cNvSpPr/>
            <p:nvPr/>
          </p:nvSpPr>
          <p:spPr>
            <a:xfrm>
              <a:off x="8435019" y="3118908"/>
              <a:ext cx="348394" cy="114003"/>
            </a:xfrm>
            <a:custGeom>
              <a:avLst/>
              <a:gdLst>
                <a:gd name="connsiteX0" fmla="*/ 0 w 348394"/>
                <a:gd name="connsiteY0" fmla="*/ 0 h 114003"/>
                <a:gd name="connsiteX1" fmla="*/ 15465 w 348394"/>
                <a:gd name="connsiteY1" fmla="*/ 114003 h 114003"/>
                <a:gd name="connsiteX2" fmla="*/ 348395 w 348394"/>
                <a:gd name="connsiteY2" fmla="*/ 68884 h 114003"/>
                <a:gd name="connsiteX3" fmla="*/ 0 w 348394"/>
                <a:gd name="connsiteY3" fmla="*/ 0 h 114003"/>
              </a:gdLst>
              <a:ahLst/>
              <a:cxnLst>
                <a:cxn ang="0">
                  <a:pos x="connsiteX0" y="connsiteY0"/>
                </a:cxn>
                <a:cxn ang="0">
                  <a:pos x="connsiteX1" y="connsiteY1"/>
                </a:cxn>
                <a:cxn ang="0">
                  <a:pos x="connsiteX2" y="connsiteY2"/>
                </a:cxn>
                <a:cxn ang="0">
                  <a:pos x="connsiteX3" y="connsiteY3"/>
                </a:cxn>
              </a:cxnLst>
              <a:rect l="l" t="t" r="r" b="b"/>
              <a:pathLst>
                <a:path w="348394" h="114003">
                  <a:moveTo>
                    <a:pt x="0" y="0"/>
                  </a:moveTo>
                  <a:lnTo>
                    <a:pt x="15465" y="114003"/>
                  </a:lnTo>
                  <a:lnTo>
                    <a:pt x="348395" y="68884"/>
                  </a:lnTo>
                  <a:lnTo>
                    <a:pt x="0" y="0"/>
                  </a:lnTo>
                  <a:close/>
                </a:path>
              </a:pathLst>
            </a:custGeom>
            <a:gradFill>
              <a:gsLst>
                <a:gs pos="46000">
                  <a:srgbClr val="FFFFFF"/>
                </a:gs>
                <a:gs pos="54000">
                  <a:srgbClr val="EFEFEF"/>
                </a:gs>
                <a:gs pos="69000">
                  <a:srgbClr val="C7C7C7"/>
                </a:gs>
                <a:gs pos="90000">
                  <a:srgbClr val="868686"/>
                </a:gs>
                <a:gs pos="100000">
                  <a:srgbClr val="666666"/>
                </a:gs>
              </a:gsLst>
              <a:lin ang="21137401"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6" name="Freeform: Shape 65">
              <a:extLst>
                <a:ext uri="{FF2B5EF4-FFF2-40B4-BE49-F238E27FC236}">
                  <a16:creationId xmlns:a16="http://schemas.microsoft.com/office/drawing/2014/main" id="{410A5BB8-C85F-A152-F5AD-CA006ED1C03F}"/>
                </a:ext>
              </a:extLst>
            </p:cNvPr>
            <p:cNvSpPr/>
            <p:nvPr/>
          </p:nvSpPr>
          <p:spPr>
            <a:xfrm>
              <a:off x="7227094" y="3239438"/>
              <a:ext cx="332929" cy="159051"/>
            </a:xfrm>
            <a:custGeom>
              <a:avLst/>
              <a:gdLst>
                <a:gd name="connsiteX0" fmla="*/ 317535 w 332929"/>
                <a:gd name="connsiteY0" fmla="*/ 0 h 159051"/>
                <a:gd name="connsiteX1" fmla="*/ 332930 w 332929"/>
                <a:gd name="connsiteY1" fmla="*/ 114003 h 159051"/>
                <a:gd name="connsiteX2" fmla="*/ 0 w 332929"/>
                <a:gd name="connsiteY2" fmla="*/ 159051 h 159051"/>
                <a:gd name="connsiteX3" fmla="*/ 317535 w 332929"/>
                <a:gd name="connsiteY3" fmla="*/ 0 h 159051"/>
              </a:gdLst>
              <a:ahLst/>
              <a:cxnLst>
                <a:cxn ang="0">
                  <a:pos x="connsiteX0" y="connsiteY0"/>
                </a:cxn>
                <a:cxn ang="0">
                  <a:pos x="connsiteX1" y="connsiteY1"/>
                </a:cxn>
                <a:cxn ang="0">
                  <a:pos x="connsiteX2" y="connsiteY2"/>
                </a:cxn>
                <a:cxn ang="0">
                  <a:pos x="connsiteX3" y="connsiteY3"/>
                </a:cxn>
              </a:cxnLst>
              <a:rect l="l" t="t" r="r" b="b"/>
              <a:pathLst>
                <a:path w="332929" h="159051">
                  <a:moveTo>
                    <a:pt x="317535" y="0"/>
                  </a:moveTo>
                  <a:lnTo>
                    <a:pt x="332930" y="114003"/>
                  </a:lnTo>
                  <a:lnTo>
                    <a:pt x="0" y="159051"/>
                  </a:lnTo>
                  <a:lnTo>
                    <a:pt x="317535" y="0"/>
                  </a:lnTo>
                  <a:close/>
                </a:path>
              </a:pathLst>
            </a:custGeom>
            <a:solidFill>
              <a:srgbClr val="648759"/>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7" name="Freeform: Shape 66">
              <a:extLst>
                <a:ext uri="{FF2B5EF4-FFF2-40B4-BE49-F238E27FC236}">
                  <a16:creationId xmlns:a16="http://schemas.microsoft.com/office/drawing/2014/main" id="{C35254CB-5EB6-D924-366F-59C1597E3D6F}"/>
                </a:ext>
              </a:extLst>
            </p:cNvPr>
            <p:cNvSpPr/>
            <p:nvPr/>
          </p:nvSpPr>
          <p:spPr>
            <a:xfrm>
              <a:off x="7227094" y="3239438"/>
              <a:ext cx="332929" cy="159051"/>
            </a:xfrm>
            <a:custGeom>
              <a:avLst/>
              <a:gdLst>
                <a:gd name="connsiteX0" fmla="*/ 317535 w 332929"/>
                <a:gd name="connsiteY0" fmla="*/ 0 h 159051"/>
                <a:gd name="connsiteX1" fmla="*/ 332930 w 332929"/>
                <a:gd name="connsiteY1" fmla="*/ 114003 h 159051"/>
                <a:gd name="connsiteX2" fmla="*/ 0 w 332929"/>
                <a:gd name="connsiteY2" fmla="*/ 159051 h 159051"/>
                <a:gd name="connsiteX3" fmla="*/ 317535 w 332929"/>
                <a:gd name="connsiteY3" fmla="*/ 0 h 159051"/>
              </a:gdLst>
              <a:ahLst/>
              <a:cxnLst>
                <a:cxn ang="0">
                  <a:pos x="connsiteX0" y="connsiteY0"/>
                </a:cxn>
                <a:cxn ang="0">
                  <a:pos x="connsiteX1" y="connsiteY1"/>
                </a:cxn>
                <a:cxn ang="0">
                  <a:pos x="connsiteX2" y="connsiteY2"/>
                </a:cxn>
                <a:cxn ang="0">
                  <a:pos x="connsiteX3" y="connsiteY3"/>
                </a:cxn>
              </a:cxnLst>
              <a:rect l="l" t="t" r="r" b="b"/>
              <a:pathLst>
                <a:path w="332929" h="159051">
                  <a:moveTo>
                    <a:pt x="317535" y="0"/>
                  </a:moveTo>
                  <a:lnTo>
                    <a:pt x="332930" y="114003"/>
                  </a:lnTo>
                  <a:lnTo>
                    <a:pt x="0" y="159051"/>
                  </a:lnTo>
                  <a:lnTo>
                    <a:pt x="317535" y="0"/>
                  </a:lnTo>
                  <a:close/>
                </a:path>
              </a:pathLst>
            </a:custGeom>
            <a:gradFill>
              <a:gsLst>
                <a:gs pos="0">
                  <a:srgbClr val="666666"/>
                </a:gs>
                <a:gs pos="10000">
                  <a:srgbClr val="868686"/>
                </a:gs>
                <a:gs pos="31000">
                  <a:srgbClr val="C7C7C7"/>
                </a:gs>
                <a:gs pos="46000">
                  <a:srgbClr val="EFEFEF"/>
                </a:gs>
                <a:gs pos="54000">
                  <a:srgbClr val="FFFFFF"/>
                </a:gs>
              </a:gsLst>
              <a:lin ang="21137401"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8" name="Freeform: Shape 67">
              <a:extLst>
                <a:ext uri="{FF2B5EF4-FFF2-40B4-BE49-F238E27FC236}">
                  <a16:creationId xmlns:a16="http://schemas.microsoft.com/office/drawing/2014/main" id="{93CD02D4-9C37-DDD0-434B-3F098325BF7D}"/>
                </a:ext>
              </a:extLst>
            </p:cNvPr>
            <p:cNvSpPr/>
            <p:nvPr/>
          </p:nvSpPr>
          <p:spPr>
            <a:xfrm>
              <a:off x="8015682" y="4859747"/>
              <a:ext cx="343783" cy="185086"/>
            </a:xfrm>
            <a:custGeom>
              <a:avLst/>
              <a:gdLst>
                <a:gd name="connsiteX0" fmla="*/ 0 w 343783"/>
                <a:gd name="connsiteY0" fmla="*/ 95984 h 185086"/>
                <a:gd name="connsiteX1" fmla="*/ 63351 w 343783"/>
                <a:gd name="connsiteY1" fmla="*/ 0 h 185086"/>
                <a:gd name="connsiteX2" fmla="*/ 343784 w 343783"/>
                <a:gd name="connsiteY2" fmla="*/ 185087 h 185086"/>
                <a:gd name="connsiteX3" fmla="*/ 0 w 343783"/>
                <a:gd name="connsiteY3" fmla="*/ 95984 h 185086"/>
              </a:gdLst>
              <a:ahLst/>
              <a:cxnLst>
                <a:cxn ang="0">
                  <a:pos x="connsiteX0" y="connsiteY0"/>
                </a:cxn>
                <a:cxn ang="0">
                  <a:pos x="connsiteX1" y="connsiteY1"/>
                </a:cxn>
                <a:cxn ang="0">
                  <a:pos x="connsiteX2" y="connsiteY2"/>
                </a:cxn>
                <a:cxn ang="0">
                  <a:pos x="connsiteX3" y="connsiteY3"/>
                </a:cxn>
              </a:cxnLst>
              <a:rect l="l" t="t" r="r" b="b"/>
              <a:pathLst>
                <a:path w="343783" h="185086">
                  <a:moveTo>
                    <a:pt x="0" y="95984"/>
                  </a:moveTo>
                  <a:lnTo>
                    <a:pt x="63351" y="0"/>
                  </a:lnTo>
                  <a:lnTo>
                    <a:pt x="343784" y="185087"/>
                  </a:lnTo>
                  <a:lnTo>
                    <a:pt x="0" y="95984"/>
                  </a:lnTo>
                  <a:close/>
                </a:path>
              </a:pathLst>
            </a:custGeom>
            <a:solidFill>
              <a:srgbClr val="648759"/>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9" name="Freeform: Shape 68">
              <a:extLst>
                <a:ext uri="{FF2B5EF4-FFF2-40B4-BE49-F238E27FC236}">
                  <a16:creationId xmlns:a16="http://schemas.microsoft.com/office/drawing/2014/main" id="{620B7A11-C770-BC4F-BCA5-F6BFF8EB0187}"/>
                </a:ext>
              </a:extLst>
            </p:cNvPr>
            <p:cNvSpPr/>
            <p:nvPr/>
          </p:nvSpPr>
          <p:spPr>
            <a:xfrm>
              <a:off x="8015682" y="4859747"/>
              <a:ext cx="343783" cy="185086"/>
            </a:xfrm>
            <a:custGeom>
              <a:avLst/>
              <a:gdLst>
                <a:gd name="connsiteX0" fmla="*/ 0 w 343783"/>
                <a:gd name="connsiteY0" fmla="*/ 95984 h 185086"/>
                <a:gd name="connsiteX1" fmla="*/ 63351 w 343783"/>
                <a:gd name="connsiteY1" fmla="*/ 0 h 185086"/>
                <a:gd name="connsiteX2" fmla="*/ 343784 w 343783"/>
                <a:gd name="connsiteY2" fmla="*/ 185087 h 185086"/>
                <a:gd name="connsiteX3" fmla="*/ 0 w 343783"/>
                <a:gd name="connsiteY3" fmla="*/ 95984 h 185086"/>
              </a:gdLst>
              <a:ahLst/>
              <a:cxnLst>
                <a:cxn ang="0">
                  <a:pos x="connsiteX0" y="connsiteY0"/>
                </a:cxn>
                <a:cxn ang="0">
                  <a:pos x="connsiteX1" y="connsiteY1"/>
                </a:cxn>
                <a:cxn ang="0">
                  <a:pos x="connsiteX2" y="connsiteY2"/>
                </a:cxn>
                <a:cxn ang="0">
                  <a:pos x="connsiteX3" y="connsiteY3"/>
                </a:cxn>
              </a:cxnLst>
              <a:rect l="l" t="t" r="r" b="b"/>
              <a:pathLst>
                <a:path w="343783" h="185086">
                  <a:moveTo>
                    <a:pt x="0" y="95984"/>
                  </a:moveTo>
                  <a:lnTo>
                    <a:pt x="63351" y="0"/>
                  </a:lnTo>
                  <a:lnTo>
                    <a:pt x="343784" y="185087"/>
                  </a:lnTo>
                  <a:lnTo>
                    <a:pt x="0" y="95984"/>
                  </a:lnTo>
                  <a:close/>
                </a:path>
              </a:pathLst>
            </a:custGeom>
            <a:gradFill>
              <a:gsLst>
                <a:gs pos="0">
                  <a:srgbClr val="666666"/>
                </a:gs>
                <a:gs pos="10000">
                  <a:srgbClr val="868686"/>
                </a:gs>
                <a:gs pos="31000">
                  <a:srgbClr val="C7C7C7"/>
                </a:gs>
                <a:gs pos="46000">
                  <a:srgbClr val="EFEFEF"/>
                </a:gs>
                <a:gs pos="54000">
                  <a:srgbClr val="FFFFFF"/>
                </a:gs>
              </a:gsLst>
              <a:lin ang="128058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0" name="Freeform: Shape 69">
              <a:extLst>
                <a:ext uri="{FF2B5EF4-FFF2-40B4-BE49-F238E27FC236}">
                  <a16:creationId xmlns:a16="http://schemas.microsoft.com/office/drawing/2014/main" id="{09748C18-3AB9-7BC5-F322-5A80BBE1BB8A}"/>
                </a:ext>
              </a:extLst>
            </p:cNvPr>
            <p:cNvSpPr/>
            <p:nvPr/>
          </p:nvSpPr>
          <p:spPr>
            <a:xfrm>
              <a:off x="7048746" y="4179629"/>
              <a:ext cx="280432" cy="281071"/>
            </a:xfrm>
            <a:custGeom>
              <a:avLst/>
              <a:gdLst>
                <a:gd name="connsiteX0" fmla="*/ 217082 w 280432"/>
                <a:gd name="connsiteY0" fmla="*/ 281071 h 281071"/>
                <a:gd name="connsiteX1" fmla="*/ 280433 w 280432"/>
                <a:gd name="connsiteY1" fmla="*/ 185087 h 281071"/>
                <a:gd name="connsiteX2" fmla="*/ 0 w 280432"/>
                <a:gd name="connsiteY2" fmla="*/ 0 h 281071"/>
                <a:gd name="connsiteX3" fmla="*/ 217082 w 280432"/>
                <a:gd name="connsiteY3" fmla="*/ 281071 h 281071"/>
              </a:gdLst>
              <a:ahLst/>
              <a:cxnLst>
                <a:cxn ang="0">
                  <a:pos x="connsiteX0" y="connsiteY0"/>
                </a:cxn>
                <a:cxn ang="0">
                  <a:pos x="connsiteX1" y="connsiteY1"/>
                </a:cxn>
                <a:cxn ang="0">
                  <a:pos x="connsiteX2" y="connsiteY2"/>
                </a:cxn>
                <a:cxn ang="0">
                  <a:pos x="connsiteX3" y="connsiteY3"/>
                </a:cxn>
              </a:cxnLst>
              <a:rect l="l" t="t" r="r" b="b"/>
              <a:pathLst>
                <a:path w="280432" h="281071">
                  <a:moveTo>
                    <a:pt x="217082" y="281071"/>
                  </a:moveTo>
                  <a:lnTo>
                    <a:pt x="280433" y="185087"/>
                  </a:lnTo>
                  <a:lnTo>
                    <a:pt x="0" y="0"/>
                  </a:lnTo>
                  <a:lnTo>
                    <a:pt x="217082" y="281071"/>
                  </a:lnTo>
                  <a:close/>
                </a:path>
              </a:pathLst>
            </a:custGeom>
            <a:solidFill>
              <a:srgbClr val="648759"/>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1" name="Freeform: Shape 70">
              <a:extLst>
                <a:ext uri="{FF2B5EF4-FFF2-40B4-BE49-F238E27FC236}">
                  <a16:creationId xmlns:a16="http://schemas.microsoft.com/office/drawing/2014/main" id="{469FAB11-B7E9-8B22-4474-1DC774F96E6E}"/>
                </a:ext>
              </a:extLst>
            </p:cNvPr>
            <p:cNvSpPr/>
            <p:nvPr/>
          </p:nvSpPr>
          <p:spPr>
            <a:xfrm>
              <a:off x="7048746" y="4179629"/>
              <a:ext cx="280432" cy="281071"/>
            </a:xfrm>
            <a:custGeom>
              <a:avLst/>
              <a:gdLst>
                <a:gd name="connsiteX0" fmla="*/ 217082 w 280432"/>
                <a:gd name="connsiteY0" fmla="*/ 281071 h 281071"/>
                <a:gd name="connsiteX1" fmla="*/ 280433 w 280432"/>
                <a:gd name="connsiteY1" fmla="*/ 185087 h 281071"/>
                <a:gd name="connsiteX2" fmla="*/ 0 w 280432"/>
                <a:gd name="connsiteY2" fmla="*/ 0 h 281071"/>
                <a:gd name="connsiteX3" fmla="*/ 217082 w 280432"/>
                <a:gd name="connsiteY3" fmla="*/ 281071 h 281071"/>
              </a:gdLst>
              <a:ahLst/>
              <a:cxnLst>
                <a:cxn ang="0">
                  <a:pos x="connsiteX0" y="connsiteY0"/>
                </a:cxn>
                <a:cxn ang="0">
                  <a:pos x="connsiteX1" y="connsiteY1"/>
                </a:cxn>
                <a:cxn ang="0">
                  <a:pos x="connsiteX2" y="connsiteY2"/>
                </a:cxn>
                <a:cxn ang="0">
                  <a:pos x="connsiteX3" y="connsiteY3"/>
                </a:cxn>
              </a:cxnLst>
              <a:rect l="l" t="t" r="r" b="b"/>
              <a:pathLst>
                <a:path w="280432" h="281071">
                  <a:moveTo>
                    <a:pt x="217082" y="281071"/>
                  </a:moveTo>
                  <a:lnTo>
                    <a:pt x="280433" y="185087"/>
                  </a:lnTo>
                  <a:lnTo>
                    <a:pt x="0" y="0"/>
                  </a:lnTo>
                  <a:lnTo>
                    <a:pt x="217082" y="281071"/>
                  </a:lnTo>
                  <a:close/>
                </a:path>
              </a:pathLst>
            </a:custGeom>
            <a:gradFill>
              <a:gsLst>
                <a:gs pos="0">
                  <a:srgbClr val="666666"/>
                </a:gs>
                <a:gs pos="10000">
                  <a:srgbClr val="868686"/>
                </a:gs>
                <a:gs pos="31000">
                  <a:srgbClr val="C7C7C7"/>
                </a:gs>
                <a:gs pos="46000">
                  <a:srgbClr val="EFEFEF"/>
                </a:gs>
                <a:gs pos="54000">
                  <a:srgbClr val="FFFFFF"/>
                </a:gs>
              </a:gsLst>
              <a:lin ang="20058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2" name="Freeform: Shape 71">
              <a:extLst>
                <a:ext uri="{FF2B5EF4-FFF2-40B4-BE49-F238E27FC236}">
                  <a16:creationId xmlns:a16="http://schemas.microsoft.com/office/drawing/2014/main" id="{EB3752D5-0A53-4BEE-DC1D-2F1FD606D07E}"/>
                </a:ext>
              </a:extLst>
            </p:cNvPr>
            <p:cNvSpPr/>
            <p:nvPr/>
          </p:nvSpPr>
          <p:spPr>
            <a:xfrm>
              <a:off x="7216665" y="1224621"/>
              <a:ext cx="271068" cy="288449"/>
            </a:xfrm>
            <a:custGeom>
              <a:avLst/>
              <a:gdLst>
                <a:gd name="connsiteX0" fmla="*/ 0 w 271068"/>
                <a:gd name="connsiteY0" fmla="*/ 229426 h 288449"/>
                <a:gd name="connsiteX1" fmla="*/ 98751 w 271068"/>
                <a:gd name="connsiteY1" fmla="*/ 288449 h 288449"/>
                <a:gd name="connsiteX2" fmla="*/ 271069 w 271068"/>
                <a:gd name="connsiteY2" fmla="*/ 0 h 288449"/>
                <a:gd name="connsiteX3" fmla="*/ 0 w 271068"/>
                <a:gd name="connsiteY3" fmla="*/ 229426 h 288449"/>
              </a:gdLst>
              <a:ahLst/>
              <a:cxnLst>
                <a:cxn ang="0">
                  <a:pos x="connsiteX0" y="connsiteY0"/>
                </a:cxn>
                <a:cxn ang="0">
                  <a:pos x="connsiteX1" y="connsiteY1"/>
                </a:cxn>
                <a:cxn ang="0">
                  <a:pos x="connsiteX2" y="connsiteY2"/>
                </a:cxn>
                <a:cxn ang="0">
                  <a:pos x="connsiteX3" y="connsiteY3"/>
                </a:cxn>
              </a:cxnLst>
              <a:rect l="l" t="t" r="r" b="b"/>
              <a:pathLst>
                <a:path w="271068" h="288449">
                  <a:moveTo>
                    <a:pt x="0" y="229426"/>
                  </a:moveTo>
                  <a:lnTo>
                    <a:pt x="98751" y="288449"/>
                  </a:lnTo>
                  <a:lnTo>
                    <a:pt x="271069" y="0"/>
                  </a:lnTo>
                  <a:lnTo>
                    <a:pt x="0" y="229426"/>
                  </a:lnTo>
                  <a:close/>
                </a:path>
              </a:pathLst>
            </a:custGeom>
            <a:solidFill>
              <a:srgbClr val="6B8850"/>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3" name="Freeform: Shape 72">
              <a:extLst>
                <a:ext uri="{FF2B5EF4-FFF2-40B4-BE49-F238E27FC236}">
                  <a16:creationId xmlns:a16="http://schemas.microsoft.com/office/drawing/2014/main" id="{E3F846F0-4238-E3A9-46D1-D6052B622D32}"/>
                </a:ext>
              </a:extLst>
            </p:cNvPr>
            <p:cNvSpPr/>
            <p:nvPr/>
          </p:nvSpPr>
          <p:spPr>
            <a:xfrm>
              <a:off x="7216665" y="1224621"/>
              <a:ext cx="271068" cy="288449"/>
            </a:xfrm>
            <a:custGeom>
              <a:avLst/>
              <a:gdLst>
                <a:gd name="connsiteX0" fmla="*/ 0 w 271068"/>
                <a:gd name="connsiteY0" fmla="*/ 229426 h 288449"/>
                <a:gd name="connsiteX1" fmla="*/ 98751 w 271068"/>
                <a:gd name="connsiteY1" fmla="*/ 288449 h 288449"/>
                <a:gd name="connsiteX2" fmla="*/ 271069 w 271068"/>
                <a:gd name="connsiteY2" fmla="*/ 0 h 288449"/>
                <a:gd name="connsiteX3" fmla="*/ 0 w 271068"/>
                <a:gd name="connsiteY3" fmla="*/ 229426 h 288449"/>
              </a:gdLst>
              <a:ahLst/>
              <a:cxnLst>
                <a:cxn ang="0">
                  <a:pos x="connsiteX0" y="connsiteY0"/>
                </a:cxn>
                <a:cxn ang="0">
                  <a:pos x="connsiteX1" y="connsiteY1"/>
                </a:cxn>
                <a:cxn ang="0">
                  <a:pos x="connsiteX2" y="connsiteY2"/>
                </a:cxn>
                <a:cxn ang="0">
                  <a:pos x="connsiteX3" y="connsiteY3"/>
                </a:cxn>
              </a:cxnLst>
              <a:rect l="l" t="t" r="r" b="b"/>
              <a:pathLst>
                <a:path w="271068" h="288449">
                  <a:moveTo>
                    <a:pt x="0" y="229426"/>
                  </a:moveTo>
                  <a:lnTo>
                    <a:pt x="98751" y="288449"/>
                  </a:lnTo>
                  <a:lnTo>
                    <a:pt x="271069" y="0"/>
                  </a:lnTo>
                  <a:lnTo>
                    <a:pt x="0" y="229426"/>
                  </a:lnTo>
                  <a:close/>
                </a:path>
              </a:pathLst>
            </a:custGeom>
            <a:gradFill>
              <a:gsLst>
                <a:gs pos="46000">
                  <a:srgbClr val="FFFFFF"/>
                </a:gs>
                <a:gs pos="54000">
                  <a:srgbClr val="EFEFEF"/>
                </a:gs>
                <a:gs pos="69000">
                  <a:srgbClr val="C7C7C7"/>
                </a:gs>
                <a:gs pos="90000">
                  <a:srgbClr val="868686"/>
                </a:gs>
                <a:gs pos="100000">
                  <a:srgbClr val="666666"/>
                </a:gs>
              </a:gsLst>
              <a:lin ang="1805159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4" name="Freeform: Shape 73">
              <a:extLst>
                <a:ext uri="{FF2B5EF4-FFF2-40B4-BE49-F238E27FC236}">
                  <a16:creationId xmlns:a16="http://schemas.microsoft.com/office/drawing/2014/main" id="{03C73BCF-B7DC-E6D2-9807-79F8C7AC8711}"/>
                </a:ext>
              </a:extLst>
            </p:cNvPr>
            <p:cNvSpPr/>
            <p:nvPr/>
          </p:nvSpPr>
          <p:spPr>
            <a:xfrm>
              <a:off x="6682120" y="2225326"/>
              <a:ext cx="172317" cy="347401"/>
            </a:xfrm>
            <a:custGeom>
              <a:avLst/>
              <a:gdLst>
                <a:gd name="connsiteX0" fmla="*/ 73638 w 172317"/>
                <a:gd name="connsiteY0" fmla="*/ 0 h 347401"/>
                <a:gd name="connsiteX1" fmla="*/ 172318 w 172317"/>
                <a:gd name="connsiteY1" fmla="*/ 59023 h 347401"/>
                <a:gd name="connsiteX2" fmla="*/ 0 w 172317"/>
                <a:gd name="connsiteY2" fmla="*/ 347402 h 347401"/>
                <a:gd name="connsiteX3" fmla="*/ 73638 w 172317"/>
                <a:gd name="connsiteY3" fmla="*/ 0 h 347401"/>
              </a:gdLst>
              <a:ahLst/>
              <a:cxnLst>
                <a:cxn ang="0">
                  <a:pos x="connsiteX0" y="connsiteY0"/>
                </a:cxn>
                <a:cxn ang="0">
                  <a:pos x="connsiteX1" y="connsiteY1"/>
                </a:cxn>
                <a:cxn ang="0">
                  <a:pos x="connsiteX2" y="connsiteY2"/>
                </a:cxn>
                <a:cxn ang="0">
                  <a:pos x="connsiteX3" y="connsiteY3"/>
                </a:cxn>
              </a:cxnLst>
              <a:rect l="l" t="t" r="r" b="b"/>
              <a:pathLst>
                <a:path w="172317" h="347401">
                  <a:moveTo>
                    <a:pt x="73638" y="0"/>
                  </a:moveTo>
                  <a:lnTo>
                    <a:pt x="172318" y="59023"/>
                  </a:lnTo>
                  <a:lnTo>
                    <a:pt x="0" y="347402"/>
                  </a:lnTo>
                  <a:lnTo>
                    <a:pt x="73638" y="0"/>
                  </a:lnTo>
                  <a:close/>
                </a:path>
              </a:pathLst>
            </a:custGeom>
            <a:solidFill>
              <a:srgbClr val="6B8850"/>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5" name="Freeform: Shape 74">
              <a:extLst>
                <a:ext uri="{FF2B5EF4-FFF2-40B4-BE49-F238E27FC236}">
                  <a16:creationId xmlns:a16="http://schemas.microsoft.com/office/drawing/2014/main" id="{775B167F-9531-0211-359C-17B64DA58022}"/>
                </a:ext>
              </a:extLst>
            </p:cNvPr>
            <p:cNvSpPr/>
            <p:nvPr/>
          </p:nvSpPr>
          <p:spPr>
            <a:xfrm>
              <a:off x="6682120" y="2225326"/>
              <a:ext cx="172317" cy="347401"/>
            </a:xfrm>
            <a:custGeom>
              <a:avLst/>
              <a:gdLst>
                <a:gd name="connsiteX0" fmla="*/ 73638 w 172317"/>
                <a:gd name="connsiteY0" fmla="*/ 0 h 347401"/>
                <a:gd name="connsiteX1" fmla="*/ 172318 w 172317"/>
                <a:gd name="connsiteY1" fmla="*/ 59023 h 347401"/>
                <a:gd name="connsiteX2" fmla="*/ 0 w 172317"/>
                <a:gd name="connsiteY2" fmla="*/ 347402 h 347401"/>
                <a:gd name="connsiteX3" fmla="*/ 73638 w 172317"/>
                <a:gd name="connsiteY3" fmla="*/ 0 h 347401"/>
              </a:gdLst>
              <a:ahLst/>
              <a:cxnLst>
                <a:cxn ang="0">
                  <a:pos x="connsiteX0" y="connsiteY0"/>
                </a:cxn>
                <a:cxn ang="0">
                  <a:pos x="connsiteX1" y="connsiteY1"/>
                </a:cxn>
                <a:cxn ang="0">
                  <a:pos x="connsiteX2" y="connsiteY2"/>
                </a:cxn>
                <a:cxn ang="0">
                  <a:pos x="connsiteX3" y="connsiteY3"/>
                </a:cxn>
              </a:cxnLst>
              <a:rect l="l" t="t" r="r" b="b"/>
              <a:pathLst>
                <a:path w="172317" h="347401">
                  <a:moveTo>
                    <a:pt x="73638" y="0"/>
                  </a:moveTo>
                  <a:lnTo>
                    <a:pt x="172318" y="59023"/>
                  </a:lnTo>
                  <a:lnTo>
                    <a:pt x="0" y="347402"/>
                  </a:lnTo>
                  <a:lnTo>
                    <a:pt x="73638" y="0"/>
                  </a:lnTo>
                  <a:close/>
                </a:path>
              </a:pathLst>
            </a:custGeom>
            <a:gradFill>
              <a:gsLst>
                <a:gs pos="0">
                  <a:srgbClr val="666666"/>
                </a:gs>
                <a:gs pos="10000">
                  <a:srgbClr val="868686"/>
                </a:gs>
                <a:gs pos="31000">
                  <a:srgbClr val="C7C7C7"/>
                </a:gs>
                <a:gs pos="46000">
                  <a:srgbClr val="EFEFEF"/>
                </a:gs>
                <a:gs pos="54000">
                  <a:srgbClr val="FFFFFF"/>
                </a:gs>
              </a:gsLst>
              <a:lin ang="1805159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6" name="Freeform: Shape 75">
              <a:extLst>
                <a:ext uri="{FF2B5EF4-FFF2-40B4-BE49-F238E27FC236}">
                  <a16:creationId xmlns:a16="http://schemas.microsoft.com/office/drawing/2014/main" id="{7AD0DE9D-C4F5-F97D-A343-4CC74B2110C3}"/>
                </a:ext>
              </a:extLst>
            </p:cNvPr>
            <p:cNvSpPr/>
            <p:nvPr/>
          </p:nvSpPr>
          <p:spPr>
            <a:xfrm>
              <a:off x="8355706" y="2713901"/>
              <a:ext cx="319592" cy="213179"/>
            </a:xfrm>
            <a:custGeom>
              <a:avLst/>
              <a:gdLst>
                <a:gd name="connsiteX0" fmla="*/ 35541 w 319592"/>
                <a:gd name="connsiteY0" fmla="*/ 213180 h 213179"/>
                <a:gd name="connsiteX1" fmla="*/ 0 w 319592"/>
                <a:gd name="connsiteY1" fmla="*/ 103859 h 213179"/>
                <a:gd name="connsiteX2" fmla="*/ 319592 w 319592"/>
                <a:gd name="connsiteY2" fmla="*/ 0 h 213179"/>
                <a:gd name="connsiteX3" fmla="*/ 35541 w 319592"/>
                <a:gd name="connsiteY3" fmla="*/ 213180 h 213179"/>
              </a:gdLst>
              <a:ahLst/>
              <a:cxnLst>
                <a:cxn ang="0">
                  <a:pos x="connsiteX0" y="connsiteY0"/>
                </a:cxn>
                <a:cxn ang="0">
                  <a:pos x="connsiteX1" y="connsiteY1"/>
                </a:cxn>
                <a:cxn ang="0">
                  <a:pos x="connsiteX2" y="connsiteY2"/>
                </a:cxn>
                <a:cxn ang="0">
                  <a:pos x="connsiteX3" y="connsiteY3"/>
                </a:cxn>
              </a:cxnLst>
              <a:rect l="l" t="t" r="r" b="b"/>
              <a:pathLst>
                <a:path w="319592" h="213179">
                  <a:moveTo>
                    <a:pt x="35541" y="213180"/>
                  </a:moveTo>
                  <a:lnTo>
                    <a:pt x="0" y="103859"/>
                  </a:lnTo>
                  <a:lnTo>
                    <a:pt x="319592" y="0"/>
                  </a:lnTo>
                  <a:lnTo>
                    <a:pt x="35541" y="213180"/>
                  </a:lnTo>
                  <a:close/>
                </a:path>
              </a:pathLst>
            </a:custGeom>
            <a:solidFill>
              <a:srgbClr val="6B8850"/>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7" name="Freeform: Shape 76">
              <a:extLst>
                <a:ext uri="{FF2B5EF4-FFF2-40B4-BE49-F238E27FC236}">
                  <a16:creationId xmlns:a16="http://schemas.microsoft.com/office/drawing/2014/main" id="{FE5D3D81-58A9-9D01-AFAC-37E60381B731}"/>
                </a:ext>
              </a:extLst>
            </p:cNvPr>
            <p:cNvSpPr/>
            <p:nvPr/>
          </p:nvSpPr>
          <p:spPr>
            <a:xfrm>
              <a:off x="8355706" y="2713901"/>
              <a:ext cx="319592" cy="213179"/>
            </a:xfrm>
            <a:custGeom>
              <a:avLst/>
              <a:gdLst>
                <a:gd name="connsiteX0" fmla="*/ 35541 w 319592"/>
                <a:gd name="connsiteY0" fmla="*/ 213180 h 213179"/>
                <a:gd name="connsiteX1" fmla="*/ 0 w 319592"/>
                <a:gd name="connsiteY1" fmla="*/ 103859 h 213179"/>
                <a:gd name="connsiteX2" fmla="*/ 319592 w 319592"/>
                <a:gd name="connsiteY2" fmla="*/ 0 h 213179"/>
                <a:gd name="connsiteX3" fmla="*/ 35541 w 319592"/>
                <a:gd name="connsiteY3" fmla="*/ 213180 h 213179"/>
              </a:gdLst>
              <a:ahLst/>
              <a:cxnLst>
                <a:cxn ang="0">
                  <a:pos x="connsiteX0" y="connsiteY0"/>
                </a:cxn>
                <a:cxn ang="0">
                  <a:pos x="connsiteX1" y="connsiteY1"/>
                </a:cxn>
                <a:cxn ang="0">
                  <a:pos x="connsiteX2" y="connsiteY2"/>
                </a:cxn>
                <a:cxn ang="0">
                  <a:pos x="connsiteX3" y="connsiteY3"/>
                </a:cxn>
              </a:cxnLst>
              <a:rect l="l" t="t" r="r" b="b"/>
              <a:pathLst>
                <a:path w="319592" h="213179">
                  <a:moveTo>
                    <a:pt x="35541" y="213180"/>
                  </a:moveTo>
                  <a:lnTo>
                    <a:pt x="0" y="103859"/>
                  </a:lnTo>
                  <a:lnTo>
                    <a:pt x="319592" y="0"/>
                  </a:lnTo>
                  <a:lnTo>
                    <a:pt x="35541" y="213180"/>
                  </a:lnTo>
                  <a:close/>
                </a:path>
              </a:pathLst>
            </a:custGeom>
            <a:gradFill>
              <a:gsLst>
                <a:gs pos="0">
                  <a:srgbClr val="666666"/>
                </a:gs>
                <a:gs pos="10000">
                  <a:srgbClr val="868686"/>
                </a:gs>
                <a:gs pos="31000">
                  <a:srgbClr val="C7C7C7"/>
                </a:gs>
                <a:gs pos="46000">
                  <a:srgbClr val="EFEFEF"/>
                </a:gs>
                <a:gs pos="54000">
                  <a:srgbClr val="FFFFFF"/>
                </a:gs>
              </a:gsLst>
              <a:lin ang="9720001"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8" name="Freeform: Shape 77">
              <a:extLst>
                <a:ext uri="{FF2B5EF4-FFF2-40B4-BE49-F238E27FC236}">
                  <a16:creationId xmlns:a16="http://schemas.microsoft.com/office/drawing/2014/main" id="{5A51A862-5A54-B064-C36D-1E283D44A40B}"/>
                </a:ext>
              </a:extLst>
            </p:cNvPr>
            <p:cNvSpPr/>
            <p:nvPr/>
          </p:nvSpPr>
          <p:spPr>
            <a:xfrm>
              <a:off x="7181621" y="3095426"/>
              <a:ext cx="355063" cy="109321"/>
            </a:xfrm>
            <a:custGeom>
              <a:avLst/>
              <a:gdLst>
                <a:gd name="connsiteX0" fmla="*/ 355063 w 355063"/>
                <a:gd name="connsiteY0" fmla="*/ 109321 h 109321"/>
                <a:gd name="connsiteX1" fmla="*/ 319592 w 355063"/>
                <a:gd name="connsiteY1" fmla="*/ 0 h 109321"/>
                <a:gd name="connsiteX2" fmla="*/ 0 w 355063"/>
                <a:gd name="connsiteY2" fmla="*/ 103788 h 109321"/>
                <a:gd name="connsiteX3" fmla="*/ 355063 w 355063"/>
                <a:gd name="connsiteY3" fmla="*/ 109321 h 109321"/>
              </a:gdLst>
              <a:ahLst/>
              <a:cxnLst>
                <a:cxn ang="0">
                  <a:pos x="connsiteX0" y="connsiteY0"/>
                </a:cxn>
                <a:cxn ang="0">
                  <a:pos x="connsiteX1" y="connsiteY1"/>
                </a:cxn>
                <a:cxn ang="0">
                  <a:pos x="connsiteX2" y="connsiteY2"/>
                </a:cxn>
                <a:cxn ang="0">
                  <a:pos x="connsiteX3" y="connsiteY3"/>
                </a:cxn>
              </a:cxnLst>
              <a:rect l="l" t="t" r="r" b="b"/>
              <a:pathLst>
                <a:path w="355063" h="109321">
                  <a:moveTo>
                    <a:pt x="355063" y="109321"/>
                  </a:moveTo>
                  <a:lnTo>
                    <a:pt x="319592" y="0"/>
                  </a:lnTo>
                  <a:lnTo>
                    <a:pt x="0" y="103788"/>
                  </a:lnTo>
                  <a:lnTo>
                    <a:pt x="355063" y="109321"/>
                  </a:lnTo>
                  <a:close/>
                </a:path>
              </a:pathLst>
            </a:custGeom>
            <a:solidFill>
              <a:srgbClr val="6B8850"/>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9" name="Freeform: Shape 78">
              <a:extLst>
                <a:ext uri="{FF2B5EF4-FFF2-40B4-BE49-F238E27FC236}">
                  <a16:creationId xmlns:a16="http://schemas.microsoft.com/office/drawing/2014/main" id="{1F5E42CD-E30E-80F2-45B5-12286C73874B}"/>
                </a:ext>
              </a:extLst>
            </p:cNvPr>
            <p:cNvSpPr/>
            <p:nvPr/>
          </p:nvSpPr>
          <p:spPr>
            <a:xfrm>
              <a:off x="7181621" y="3095426"/>
              <a:ext cx="355063" cy="109321"/>
            </a:xfrm>
            <a:custGeom>
              <a:avLst/>
              <a:gdLst>
                <a:gd name="connsiteX0" fmla="*/ 355063 w 355063"/>
                <a:gd name="connsiteY0" fmla="*/ 109321 h 109321"/>
                <a:gd name="connsiteX1" fmla="*/ 319592 w 355063"/>
                <a:gd name="connsiteY1" fmla="*/ 0 h 109321"/>
                <a:gd name="connsiteX2" fmla="*/ 0 w 355063"/>
                <a:gd name="connsiteY2" fmla="*/ 103788 h 109321"/>
                <a:gd name="connsiteX3" fmla="*/ 355063 w 355063"/>
                <a:gd name="connsiteY3" fmla="*/ 109321 h 109321"/>
              </a:gdLst>
              <a:ahLst/>
              <a:cxnLst>
                <a:cxn ang="0">
                  <a:pos x="connsiteX0" y="connsiteY0"/>
                </a:cxn>
                <a:cxn ang="0">
                  <a:pos x="connsiteX1" y="connsiteY1"/>
                </a:cxn>
                <a:cxn ang="0">
                  <a:pos x="connsiteX2" y="connsiteY2"/>
                </a:cxn>
                <a:cxn ang="0">
                  <a:pos x="connsiteX3" y="connsiteY3"/>
                </a:cxn>
              </a:cxnLst>
              <a:rect l="l" t="t" r="r" b="b"/>
              <a:pathLst>
                <a:path w="355063" h="109321">
                  <a:moveTo>
                    <a:pt x="355063" y="109321"/>
                  </a:moveTo>
                  <a:lnTo>
                    <a:pt x="319592" y="0"/>
                  </a:lnTo>
                  <a:lnTo>
                    <a:pt x="0" y="103788"/>
                  </a:lnTo>
                  <a:lnTo>
                    <a:pt x="355063" y="109321"/>
                  </a:lnTo>
                  <a:close/>
                </a:path>
              </a:pathLst>
            </a:custGeom>
            <a:gradFill>
              <a:gsLst>
                <a:gs pos="0">
                  <a:srgbClr val="666666"/>
                </a:gs>
                <a:gs pos="10000">
                  <a:srgbClr val="868686"/>
                </a:gs>
                <a:gs pos="31000">
                  <a:srgbClr val="C7C7C7"/>
                </a:gs>
                <a:gs pos="46000">
                  <a:srgbClr val="EFEFEF"/>
                </a:gs>
                <a:gs pos="54000">
                  <a:srgbClr val="FFFFFF"/>
                </a:gs>
              </a:gsLst>
              <a:lin ang="205200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0" name="Freeform: Shape 79">
              <a:extLst>
                <a:ext uri="{FF2B5EF4-FFF2-40B4-BE49-F238E27FC236}">
                  <a16:creationId xmlns:a16="http://schemas.microsoft.com/office/drawing/2014/main" id="{FBE559FD-DF06-76D2-54FC-B4968C6001C0}"/>
                </a:ext>
              </a:extLst>
            </p:cNvPr>
            <p:cNvSpPr/>
            <p:nvPr/>
          </p:nvSpPr>
          <p:spPr>
            <a:xfrm>
              <a:off x="3567848" y="1022012"/>
              <a:ext cx="5058926" cy="5058855"/>
            </a:xfrm>
            <a:custGeom>
              <a:avLst/>
              <a:gdLst>
                <a:gd name="connsiteX0" fmla="*/ 3012116 w 5058926"/>
                <a:gd name="connsiteY0" fmla="*/ 45970 h 5058855"/>
                <a:gd name="connsiteX1" fmla="*/ 2529428 w 5058926"/>
                <a:gd name="connsiteY1" fmla="*/ 0 h 5058855"/>
                <a:gd name="connsiteX2" fmla="*/ 0 w 5058926"/>
                <a:gd name="connsiteY2" fmla="*/ 2529428 h 5058855"/>
                <a:gd name="connsiteX3" fmla="*/ 2529428 w 5058926"/>
                <a:gd name="connsiteY3" fmla="*/ 5058856 h 5058855"/>
                <a:gd name="connsiteX4" fmla="*/ 5058927 w 5058926"/>
                <a:gd name="connsiteY4" fmla="*/ 2529428 h 5058855"/>
                <a:gd name="connsiteX5" fmla="*/ 3012187 w 5058926"/>
                <a:gd name="connsiteY5" fmla="*/ 45970 h 5058855"/>
                <a:gd name="connsiteX6" fmla="*/ 2529428 w 5058926"/>
                <a:gd name="connsiteY6" fmla="*/ 3850789 h 5058855"/>
                <a:gd name="connsiteX7" fmla="*/ 1208067 w 5058926"/>
                <a:gd name="connsiteY7" fmla="*/ 2529428 h 5058855"/>
                <a:gd name="connsiteX8" fmla="*/ 2529428 w 5058926"/>
                <a:gd name="connsiteY8" fmla="*/ 1208067 h 5058855"/>
                <a:gd name="connsiteX9" fmla="*/ 2781626 w 5058926"/>
                <a:gd name="connsiteY9" fmla="*/ 1232045 h 5058855"/>
                <a:gd name="connsiteX10" fmla="*/ 3850789 w 5058926"/>
                <a:gd name="connsiteY10" fmla="*/ 2529428 h 5058855"/>
                <a:gd name="connsiteX11" fmla="*/ 2529428 w 5058926"/>
                <a:gd name="connsiteY11" fmla="*/ 3850789 h 505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8926" h="5058855">
                  <a:moveTo>
                    <a:pt x="3012116" y="45970"/>
                  </a:moveTo>
                  <a:cubicBezTo>
                    <a:pt x="2855831" y="15749"/>
                    <a:pt x="2694438" y="0"/>
                    <a:pt x="2529428" y="0"/>
                  </a:cubicBezTo>
                  <a:cubicBezTo>
                    <a:pt x="1132514" y="0"/>
                    <a:pt x="0" y="1132443"/>
                    <a:pt x="0" y="2529428"/>
                  </a:cubicBezTo>
                  <a:cubicBezTo>
                    <a:pt x="0" y="3926413"/>
                    <a:pt x="1132514" y="5058856"/>
                    <a:pt x="2529428" y="5058856"/>
                  </a:cubicBezTo>
                  <a:cubicBezTo>
                    <a:pt x="3926342" y="5058856"/>
                    <a:pt x="5058927" y="3926413"/>
                    <a:pt x="5058927" y="2529428"/>
                  </a:cubicBezTo>
                  <a:cubicBezTo>
                    <a:pt x="5058927" y="1297454"/>
                    <a:pt x="4178327" y="271281"/>
                    <a:pt x="3012187" y="45970"/>
                  </a:cubicBezTo>
                  <a:close/>
                  <a:moveTo>
                    <a:pt x="2529428" y="3850789"/>
                  </a:moveTo>
                  <a:cubicBezTo>
                    <a:pt x="1799650" y="3850789"/>
                    <a:pt x="1208067" y="3259206"/>
                    <a:pt x="1208067" y="2529428"/>
                  </a:cubicBezTo>
                  <a:cubicBezTo>
                    <a:pt x="1208067" y="1799650"/>
                    <a:pt x="1799650" y="1208067"/>
                    <a:pt x="2529428" y="1208067"/>
                  </a:cubicBezTo>
                  <a:cubicBezTo>
                    <a:pt x="2615693" y="1208067"/>
                    <a:pt x="2699972" y="1216296"/>
                    <a:pt x="2781626" y="1232045"/>
                  </a:cubicBezTo>
                  <a:cubicBezTo>
                    <a:pt x="3390732" y="1349738"/>
                    <a:pt x="3850789" y="1885844"/>
                    <a:pt x="3850789" y="2529428"/>
                  </a:cubicBezTo>
                  <a:cubicBezTo>
                    <a:pt x="3850789" y="3259206"/>
                    <a:pt x="3259206" y="3850789"/>
                    <a:pt x="2529428" y="3850789"/>
                  </a:cubicBezTo>
                  <a:close/>
                </a:path>
              </a:pathLst>
            </a:custGeom>
            <a:gradFill>
              <a:gsLst>
                <a:gs pos="0">
                  <a:srgbClr val="F3F8FB"/>
                </a:gs>
                <a:gs pos="12000">
                  <a:srgbClr val="EDF2F5"/>
                </a:gs>
                <a:gs pos="66000">
                  <a:srgbClr val="D6DDE2"/>
                </a:gs>
                <a:gs pos="100000">
                  <a:srgbClr val="CED6DB"/>
                </a:gs>
              </a:gsLst>
              <a:lin ang="27000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1" name="Freeform: Shape 80">
              <a:extLst>
                <a:ext uri="{FF2B5EF4-FFF2-40B4-BE49-F238E27FC236}">
                  <a16:creationId xmlns:a16="http://schemas.microsoft.com/office/drawing/2014/main" id="{9DEFC349-8704-6B0E-AF50-D5AA232E3B0B}"/>
                </a:ext>
              </a:extLst>
            </p:cNvPr>
            <p:cNvSpPr/>
            <p:nvPr/>
          </p:nvSpPr>
          <p:spPr>
            <a:xfrm>
              <a:off x="3581398" y="1033362"/>
              <a:ext cx="5036225" cy="5036225"/>
            </a:xfrm>
            <a:custGeom>
              <a:avLst/>
              <a:gdLst>
                <a:gd name="connsiteX0" fmla="*/ 4298715 w 5036225"/>
                <a:gd name="connsiteY0" fmla="*/ 737510 h 5036225"/>
                <a:gd name="connsiteX1" fmla="*/ 2518148 w 5036225"/>
                <a:gd name="connsiteY1" fmla="*/ 0 h 5036225"/>
                <a:gd name="connsiteX2" fmla="*/ 737581 w 5036225"/>
                <a:gd name="connsiteY2" fmla="*/ 737510 h 5036225"/>
                <a:gd name="connsiteX3" fmla="*/ 0 w 5036225"/>
                <a:gd name="connsiteY3" fmla="*/ 2518148 h 5036225"/>
                <a:gd name="connsiteX4" fmla="*/ 737510 w 5036225"/>
                <a:gd name="connsiteY4" fmla="*/ 4298715 h 5036225"/>
                <a:gd name="connsiteX5" fmla="*/ 2518077 w 5036225"/>
                <a:gd name="connsiteY5" fmla="*/ 5036225 h 5036225"/>
                <a:gd name="connsiteX6" fmla="*/ 4298644 w 5036225"/>
                <a:gd name="connsiteY6" fmla="*/ 4298715 h 5036225"/>
                <a:gd name="connsiteX7" fmla="*/ 5036225 w 5036225"/>
                <a:gd name="connsiteY7" fmla="*/ 2518148 h 5036225"/>
                <a:gd name="connsiteX8" fmla="*/ 4298644 w 5036225"/>
                <a:gd name="connsiteY8" fmla="*/ 737581 h 5036225"/>
                <a:gd name="connsiteX9" fmla="*/ 2518148 w 5036225"/>
                <a:gd name="connsiteY9" fmla="*/ 3850789 h 5036225"/>
                <a:gd name="connsiteX10" fmla="*/ 1185437 w 5036225"/>
                <a:gd name="connsiteY10" fmla="*/ 2518077 h 5036225"/>
                <a:gd name="connsiteX11" fmla="*/ 2518148 w 5036225"/>
                <a:gd name="connsiteY11" fmla="*/ 1185366 h 5036225"/>
                <a:gd name="connsiteX12" fmla="*/ 3850860 w 5036225"/>
                <a:gd name="connsiteY12" fmla="*/ 2518077 h 5036225"/>
                <a:gd name="connsiteX13" fmla="*/ 2518148 w 5036225"/>
                <a:gd name="connsiteY13" fmla="*/ 3850789 h 503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36225" h="5036225">
                  <a:moveTo>
                    <a:pt x="4298715" y="737510"/>
                  </a:moveTo>
                  <a:cubicBezTo>
                    <a:pt x="3823122" y="261917"/>
                    <a:pt x="3190747" y="0"/>
                    <a:pt x="2518148" y="0"/>
                  </a:cubicBezTo>
                  <a:cubicBezTo>
                    <a:pt x="1845549" y="0"/>
                    <a:pt x="1213175" y="261917"/>
                    <a:pt x="737581" y="737510"/>
                  </a:cubicBezTo>
                  <a:cubicBezTo>
                    <a:pt x="261988" y="1213104"/>
                    <a:pt x="0" y="1845479"/>
                    <a:pt x="0" y="2518148"/>
                  </a:cubicBezTo>
                  <a:cubicBezTo>
                    <a:pt x="0" y="3190818"/>
                    <a:pt x="261917" y="3823122"/>
                    <a:pt x="737510" y="4298715"/>
                  </a:cubicBezTo>
                  <a:cubicBezTo>
                    <a:pt x="1213104" y="4774238"/>
                    <a:pt x="1845478" y="5036225"/>
                    <a:pt x="2518077" y="5036225"/>
                  </a:cubicBezTo>
                  <a:cubicBezTo>
                    <a:pt x="3190676" y="5036225"/>
                    <a:pt x="3823051" y="4774238"/>
                    <a:pt x="4298644" y="4298715"/>
                  </a:cubicBezTo>
                  <a:cubicBezTo>
                    <a:pt x="4774238" y="3823122"/>
                    <a:pt x="5036225" y="3190747"/>
                    <a:pt x="5036225" y="2518148"/>
                  </a:cubicBezTo>
                  <a:cubicBezTo>
                    <a:pt x="5036225" y="1845550"/>
                    <a:pt x="4774309" y="1213104"/>
                    <a:pt x="4298644" y="737581"/>
                  </a:cubicBezTo>
                  <a:close/>
                  <a:moveTo>
                    <a:pt x="2518148" y="3850789"/>
                  </a:moveTo>
                  <a:cubicBezTo>
                    <a:pt x="1783334" y="3850789"/>
                    <a:pt x="1185437" y="3252963"/>
                    <a:pt x="1185437" y="2518077"/>
                  </a:cubicBezTo>
                  <a:cubicBezTo>
                    <a:pt x="1185437" y="1783192"/>
                    <a:pt x="1783263" y="1185366"/>
                    <a:pt x="2518148" y="1185366"/>
                  </a:cubicBezTo>
                  <a:cubicBezTo>
                    <a:pt x="3253034" y="1185366"/>
                    <a:pt x="3850860" y="1783121"/>
                    <a:pt x="3850860" y="2518077"/>
                  </a:cubicBezTo>
                  <a:cubicBezTo>
                    <a:pt x="3850860" y="3253034"/>
                    <a:pt x="3253034" y="3850789"/>
                    <a:pt x="2518148" y="3850789"/>
                  </a:cubicBezTo>
                  <a:close/>
                </a:path>
              </a:pathLst>
            </a:custGeom>
            <a:gradFill>
              <a:gsLst>
                <a:gs pos="0">
                  <a:srgbClr val="CED6DB"/>
                </a:gs>
                <a:gs pos="50000">
                  <a:srgbClr val="E0E7EB"/>
                </a:gs>
                <a:gs pos="100000">
                  <a:srgbClr val="F3F8FB"/>
                </a:gs>
              </a:gsLst>
              <a:lin ang="270003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2" name="Freeform: Shape 81">
              <a:extLst>
                <a:ext uri="{FF2B5EF4-FFF2-40B4-BE49-F238E27FC236}">
                  <a16:creationId xmlns:a16="http://schemas.microsoft.com/office/drawing/2014/main" id="{3C4A83A3-653F-A1F4-299F-2A47EC976ACB}"/>
                </a:ext>
              </a:extLst>
            </p:cNvPr>
            <p:cNvSpPr/>
            <p:nvPr/>
          </p:nvSpPr>
          <p:spPr>
            <a:xfrm>
              <a:off x="4766835" y="2218799"/>
              <a:ext cx="2665422" cy="2665423"/>
            </a:xfrm>
            <a:custGeom>
              <a:avLst/>
              <a:gdLst>
                <a:gd name="connsiteX0" fmla="*/ 1332712 w 2665422"/>
                <a:gd name="connsiteY0" fmla="*/ 0 h 2665423"/>
                <a:gd name="connsiteX1" fmla="*/ 0 w 2665422"/>
                <a:gd name="connsiteY1" fmla="*/ 1332712 h 2665423"/>
                <a:gd name="connsiteX2" fmla="*/ 1332712 w 2665422"/>
                <a:gd name="connsiteY2" fmla="*/ 2665423 h 2665423"/>
                <a:gd name="connsiteX3" fmla="*/ 2665423 w 2665422"/>
                <a:gd name="connsiteY3" fmla="*/ 1332712 h 2665423"/>
                <a:gd name="connsiteX4" fmla="*/ 1332712 w 2665422"/>
                <a:gd name="connsiteY4" fmla="*/ 0 h 2665423"/>
                <a:gd name="connsiteX5" fmla="*/ 1330441 w 2665422"/>
                <a:gd name="connsiteY5" fmla="*/ 2654072 h 2665423"/>
                <a:gd name="connsiteX6" fmla="*/ 9081 w 2665422"/>
                <a:gd name="connsiteY6" fmla="*/ 1332712 h 2665423"/>
                <a:gd name="connsiteX7" fmla="*/ 1330441 w 2665422"/>
                <a:gd name="connsiteY7" fmla="*/ 11351 h 2665423"/>
                <a:gd name="connsiteX8" fmla="*/ 1582639 w 2665422"/>
                <a:gd name="connsiteY8" fmla="*/ 35329 h 2665423"/>
                <a:gd name="connsiteX9" fmla="*/ 2651802 w 2665422"/>
                <a:gd name="connsiteY9" fmla="*/ 1332712 h 2665423"/>
                <a:gd name="connsiteX10" fmla="*/ 1330441 w 2665422"/>
                <a:gd name="connsiteY10" fmla="*/ 2654072 h 266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5422" h="2665423">
                  <a:moveTo>
                    <a:pt x="1332712" y="0"/>
                  </a:moveTo>
                  <a:cubicBezTo>
                    <a:pt x="597897" y="0"/>
                    <a:pt x="0" y="597755"/>
                    <a:pt x="0" y="1332712"/>
                  </a:cubicBezTo>
                  <a:cubicBezTo>
                    <a:pt x="0" y="2067668"/>
                    <a:pt x="597826" y="2665423"/>
                    <a:pt x="1332712" y="2665423"/>
                  </a:cubicBezTo>
                  <a:cubicBezTo>
                    <a:pt x="2067597" y="2665423"/>
                    <a:pt x="2665423" y="2067597"/>
                    <a:pt x="2665423" y="1332712"/>
                  </a:cubicBezTo>
                  <a:cubicBezTo>
                    <a:pt x="2665423" y="597826"/>
                    <a:pt x="2067597" y="0"/>
                    <a:pt x="1332712" y="0"/>
                  </a:cubicBezTo>
                  <a:close/>
                  <a:moveTo>
                    <a:pt x="1330441" y="2654072"/>
                  </a:moveTo>
                  <a:cubicBezTo>
                    <a:pt x="600664" y="2654072"/>
                    <a:pt x="9081" y="2062489"/>
                    <a:pt x="9081" y="1332712"/>
                  </a:cubicBezTo>
                  <a:cubicBezTo>
                    <a:pt x="9081" y="602934"/>
                    <a:pt x="600664" y="11351"/>
                    <a:pt x="1330441" y="11351"/>
                  </a:cubicBezTo>
                  <a:cubicBezTo>
                    <a:pt x="1416707" y="11351"/>
                    <a:pt x="1500985" y="19580"/>
                    <a:pt x="1582639" y="35329"/>
                  </a:cubicBezTo>
                  <a:cubicBezTo>
                    <a:pt x="2191745" y="153021"/>
                    <a:pt x="2651802" y="689128"/>
                    <a:pt x="2651802" y="1332712"/>
                  </a:cubicBezTo>
                  <a:cubicBezTo>
                    <a:pt x="2651802" y="2062489"/>
                    <a:pt x="2060219" y="2654072"/>
                    <a:pt x="1330441" y="2654072"/>
                  </a:cubicBezTo>
                  <a:close/>
                </a:path>
              </a:pathLst>
            </a:custGeom>
            <a:gradFill>
              <a:gsLst>
                <a:gs pos="0">
                  <a:srgbClr val="AAB1B5"/>
                </a:gs>
                <a:gs pos="13000">
                  <a:srgbClr val="C0C6CA"/>
                </a:gs>
                <a:gs pos="31000">
                  <a:srgbClr val="D6DCDF"/>
                </a:gs>
                <a:gs pos="49000">
                  <a:srgbClr val="E6EBEF"/>
                </a:gs>
                <a:gs pos="71000">
                  <a:srgbClr val="F0F5F8"/>
                </a:gs>
                <a:gs pos="100000">
                  <a:srgbClr val="F3F8FB"/>
                </a:gs>
              </a:gsLst>
              <a:lin ang="2700065"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3" name="Freeform: Shape 82">
              <a:extLst>
                <a:ext uri="{FF2B5EF4-FFF2-40B4-BE49-F238E27FC236}">
                  <a16:creationId xmlns:a16="http://schemas.microsoft.com/office/drawing/2014/main" id="{E4E92ECC-498C-8DD5-37D4-DD79A871924E}"/>
                </a:ext>
              </a:extLst>
            </p:cNvPr>
            <p:cNvSpPr/>
            <p:nvPr/>
          </p:nvSpPr>
          <p:spPr>
            <a:xfrm>
              <a:off x="3567848" y="1022012"/>
              <a:ext cx="5058926" cy="5058926"/>
            </a:xfrm>
            <a:custGeom>
              <a:avLst/>
              <a:gdLst>
                <a:gd name="connsiteX0" fmla="*/ 3012187 w 5058926"/>
                <a:gd name="connsiteY0" fmla="*/ 45970 h 5058926"/>
                <a:gd name="connsiteX1" fmla="*/ 2529499 w 5058926"/>
                <a:gd name="connsiteY1" fmla="*/ 0 h 5058926"/>
                <a:gd name="connsiteX2" fmla="*/ 0 w 5058926"/>
                <a:gd name="connsiteY2" fmla="*/ 2529499 h 5058926"/>
                <a:gd name="connsiteX3" fmla="*/ 2529428 w 5058926"/>
                <a:gd name="connsiteY3" fmla="*/ 5058927 h 5058926"/>
                <a:gd name="connsiteX4" fmla="*/ 5058927 w 5058926"/>
                <a:gd name="connsiteY4" fmla="*/ 2529499 h 5058926"/>
                <a:gd name="connsiteX5" fmla="*/ 3012187 w 5058926"/>
                <a:gd name="connsiteY5" fmla="*/ 46041 h 5058926"/>
                <a:gd name="connsiteX6" fmla="*/ 4312336 w 5058926"/>
                <a:gd name="connsiteY6" fmla="*/ 4310066 h 5058926"/>
                <a:gd name="connsiteX7" fmla="*/ 2531769 w 5058926"/>
                <a:gd name="connsiteY7" fmla="*/ 5047576 h 5058926"/>
                <a:gd name="connsiteX8" fmla="*/ 751202 w 5058926"/>
                <a:gd name="connsiteY8" fmla="*/ 4310066 h 5058926"/>
                <a:gd name="connsiteX9" fmla="*/ 13692 w 5058926"/>
                <a:gd name="connsiteY9" fmla="*/ 2529499 h 5058926"/>
                <a:gd name="connsiteX10" fmla="*/ 751202 w 5058926"/>
                <a:gd name="connsiteY10" fmla="*/ 748932 h 5058926"/>
                <a:gd name="connsiteX11" fmla="*/ 2531698 w 5058926"/>
                <a:gd name="connsiteY11" fmla="*/ 11351 h 5058926"/>
                <a:gd name="connsiteX12" fmla="*/ 4312265 w 5058926"/>
                <a:gd name="connsiteY12" fmla="*/ 748861 h 5058926"/>
                <a:gd name="connsiteX13" fmla="*/ 5049846 w 5058926"/>
                <a:gd name="connsiteY13" fmla="*/ 2529428 h 5058926"/>
                <a:gd name="connsiteX14" fmla="*/ 4312265 w 5058926"/>
                <a:gd name="connsiteY14" fmla="*/ 4309995 h 505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8926" h="5058926">
                  <a:moveTo>
                    <a:pt x="3012187" y="45970"/>
                  </a:moveTo>
                  <a:cubicBezTo>
                    <a:pt x="2855902" y="15749"/>
                    <a:pt x="2694509" y="0"/>
                    <a:pt x="2529499" y="0"/>
                  </a:cubicBezTo>
                  <a:cubicBezTo>
                    <a:pt x="1132514" y="0"/>
                    <a:pt x="0" y="1132443"/>
                    <a:pt x="0" y="2529499"/>
                  </a:cubicBezTo>
                  <a:cubicBezTo>
                    <a:pt x="0" y="3926555"/>
                    <a:pt x="1132514" y="5058927"/>
                    <a:pt x="2529428" y="5058927"/>
                  </a:cubicBezTo>
                  <a:cubicBezTo>
                    <a:pt x="3926342" y="5058927"/>
                    <a:pt x="5058927" y="3926484"/>
                    <a:pt x="5058927" y="2529499"/>
                  </a:cubicBezTo>
                  <a:cubicBezTo>
                    <a:pt x="5058927" y="1297525"/>
                    <a:pt x="4178327" y="271352"/>
                    <a:pt x="3012187" y="46041"/>
                  </a:cubicBezTo>
                  <a:close/>
                  <a:moveTo>
                    <a:pt x="4312336" y="4310066"/>
                  </a:moveTo>
                  <a:cubicBezTo>
                    <a:pt x="3836742" y="4785588"/>
                    <a:pt x="3204368" y="5047576"/>
                    <a:pt x="2531769" y="5047576"/>
                  </a:cubicBezTo>
                  <a:cubicBezTo>
                    <a:pt x="1859170" y="5047576"/>
                    <a:pt x="1226796" y="4785588"/>
                    <a:pt x="751202" y="4310066"/>
                  </a:cubicBezTo>
                  <a:cubicBezTo>
                    <a:pt x="275609" y="3834472"/>
                    <a:pt x="13692" y="3202098"/>
                    <a:pt x="13692" y="2529499"/>
                  </a:cubicBezTo>
                  <a:cubicBezTo>
                    <a:pt x="13692" y="1856900"/>
                    <a:pt x="275609" y="1224455"/>
                    <a:pt x="751202" y="748932"/>
                  </a:cubicBezTo>
                  <a:cubicBezTo>
                    <a:pt x="1226725" y="273268"/>
                    <a:pt x="1859099" y="11351"/>
                    <a:pt x="2531698" y="11351"/>
                  </a:cubicBezTo>
                  <a:cubicBezTo>
                    <a:pt x="3204297" y="11351"/>
                    <a:pt x="3836671" y="273268"/>
                    <a:pt x="4312265" y="748861"/>
                  </a:cubicBezTo>
                  <a:cubicBezTo>
                    <a:pt x="4787859" y="1224384"/>
                    <a:pt x="5049846" y="1856758"/>
                    <a:pt x="5049846" y="2529428"/>
                  </a:cubicBezTo>
                  <a:cubicBezTo>
                    <a:pt x="5049846" y="3202098"/>
                    <a:pt x="4787929" y="3834401"/>
                    <a:pt x="4312265" y="4309995"/>
                  </a:cubicBezTo>
                  <a:close/>
                </a:path>
              </a:pathLst>
            </a:custGeom>
            <a:gradFill>
              <a:gsLst>
                <a:gs pos="0">
                  <a:srgbClr val="F3F8FB"/>
                </a:gs>
                <a:gs pos="50000">
                  <a:srgbClr val="E0E7EB"/>
                </a:gs>
                <a:gs pos="100000">
                  <a:srgbClr val="CED6DB"/>
                </a:gs>
              </a:gsLst>
              <a:lin ang="27000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4" name="Freeform: Shape 83">
              <a:extLst>
                <a:ext uri="{FF2B5EF4-FFF2-40B4-BE49-F238E27FC236}">
                  <a16:creationId xmlns:a16="http://schemas.microsoft.com/office/drawing/2014/main" id="{BD8A84BD-A6D8-BA41-9F65-5A55CC994439}"/>
                </a:ext>
              </a:extLst>
            </p:cNvPr>
            <p:cNvSpPr/>
            <p:nvPr/>
          </p:nvSpPr>
          <p:spPr>
            <a:xfrm rot="-2700000">
              <a:off x="5138411" y="2592615"/>
              <a:ext cx="1917839" cy="1917839"/>
            </a:xfrm>
            <a:custGeom>
              <a:avLst/>
              <a:gdLst>
                <a:gd name="connsiteX0" fmla="*/ 1917840 w 1917839"/>
                <a:gd name="connsiteY0" fmla="*/ 958920 h 1917839"/>
                <a:gd name="connsiteX1" fmla="*/ 958920 w 1917839"/>
                <a:gd name="connsiteY1" fmla="*/ 1917840 h 1917839"/>
                <a:gd name="connsiteX2" fmla="*/ 0 w 1917839"/>
                <a:gd name="connsiteY2" fmla="*/ 958920 h 1917839"/>
                <a:gd name="connsiteX3" fmla="*/ 958920 w 1917839"/>
                <a:gd name="connsiteY3" fmla="*/ 0 h 1917839"/>
                <a:gd name="connsiteX4" fmla="*/ 1917840 w 1917839"/>
                <a:gd name="connsiteY4" fmla="*/ 958920 h 191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839" h="1917839">
                  <a:moveTo>
                    <a:pt x="1917840" y="958920"/>
                  </a:moveTo>
                  <a:cubicBezTo>
                    <a:pt x="1917840" y="1488517"/>
                    <a:pt x="1488516" y="1917840"/>
                    <a:pt x="958920" y="1917840"/>
                  </a:cubicBezTo>
                  <a:cubicBezTo>
                    <a:pt x="429323" y="1917840"/>
                    <a:pt x="0" y="1488517"/>
                    <a:pt x="0" y="958920"/>
                  </a:cubicBezTo>
                  <a:cubicBezTo>
                    <a:pt x="0" y="429323"/>
                    <a:pt x="429323" y="0"/>
                    <a:pt x="958920" y="0"/>
                  </a:cubicBezTo>
                  <a:cubicBezTo>
                    <a:pt x="1488516" y="0"/>
                    <a:pt x="1917840" y="429323"/>
                    <a:pt x="1917840" y="958920"/>
                  </a:cubicBezTo>
                  <a:close/>
                </a:path>
              </a:pathLst>
            </a:custGeom>
            <a:gradFill>
              <a:gsLst>
                <a:gs pos="0">
                  <a:srgbClr val="F3F8FB"/>
                </a:gs>
                <a:gs pos="37000">
                  <a:srgbClr val="E0E6EA"/>
                </a:gs>
                <a:gs pos="82000">
                  <a:srgbClr val="CED6DB"/>
                </a:gs>
              </a:gsLst>
              <a:lin ang="540009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5" name="Freeform: Shape 84">
              <a:extLst>
                <a:ext uri="{FF2B5EF4-FFF2-40B4-BE49-F238E27FC236}">
                  <a16:creationId xmlns:a16="http://schemas.microsoft.com/office/drawing/2014/main" id="{94A88417-8189-A5D8-AED9-513C1A7D6F1E}"/>
                </a:ext>
              </a:extLst>
            </p:cNvPr>
            <p:cNvSpPr/>
            <p:nvPr/>
          </p:nvSpPr>
          <p:spPr>
            <a:xfrm rot="-4603200">
              <a:off x="5149656" y="2603815"/>
              <a:ext cx="1895137" cy="1895137"/>
            </a:xfrm>
            <a:custGeom>
              <a:avLst/>
              <a:gdLst>
                <a:gd name="connsiteX0" fmla="*/ 1895137 w 1895137"/>
                <a:gd name="connsiteY0" fmla="*/ 947569 h 1895137"/>
                <a:gd name="connsiteX1" fmla="*/ 947569 w 1895137"/>
                <a:gd name="connsiteY1" fmla="*/ 1895137 h 1895137"/>
                <a:gd name="connsiteX2" fmla="*/ 0 w 1895137"/>
                <a:gd name="connsiteY2" fmla="*/ 947569 h 1895137"/>
                <a:gd name="connsiteX3" fmla="*/ 947569 w 1895137"/>
                <a:gd name="connsiteY3" fmla="*/ 0 h 1895137"/>
                <a:gd name="connsiteX4" fmla="*/ 1895137 w 1895137"/>
                <a:gd name="connsiteY4" fmla="*/ 947569 h 1895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37" h="1895137">
                  <a:moveTo>
                    <a:pt x="1895137" y="947569"/>
                  </a:moveTo>
                  <a:cubicBezTo>
                    <a:pt x="1895137" y="1470897"/>
                    <a:pt x="1470896" y="1895137"/>
                    <a:pt x="947569" y="1895137"/>
                  </a:cubicBezTo>
                  <a:cubicBezTo>
                    <a:pt x="424241" y="1895137"/>
                    <a:pt x="0" y="1470896"/>
                    <a:pt x="0" y="947569"/>
                  </a:cubicBezTo>
                  <a:cubicBezTo>
                    <a:pt x="0" y="424241"/>
                    <a:pt x="424241" y="0"/>
                    <a:pt x="947569" y="0"/>
                  </a:cubicBezTo>
                  <a:cubicBezTo>
                    <a:pt x="1470896" y="0"/>
                    <a:pt x="1895137" y="424241"/>
                    <a:pt x="1895137" y="947569"/>
                  </a:cubicBezTo>
                  <a:close/>
                </a:path>
              </a:pathLst>
            </a:custGeom>
            <a:gradFill>
              <a:gsLst>
                <a:gs pos="0">
                  <a:srgbClr val="F3F8FB"/>
                </a:gs>
                <a:gs pos="32000">
                  <a:srgbClr val="EEF4F7"/>
                </a:gs>
                <a:gs pos="67000">
                  <a:srgbClr val="E1E8EC"/>
                </a:gs>
                <a:gs pos="100000">
                  <a:srgbClr val="CED6DB"/>
                </a:gs>
              </a:gsLst>
              <a:lin ang="1810310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6" name="Freeform: Shape 85">
              <a:extLst>
                <a:ext uri="{FF2B5EF4-FFF2-40B4-BE49-F238E27FC236}">
                  <a16:creationId xmlns:a16="http://schemas.microsoft.com/office/drawing/2014/main" id="{681346D3-6C87-4B8E-1119-BEA66223C9DE}"/>
                </a:ext>
              </a:extLst>
            </p:cNvPr>
            <p:cNvSpPr/>
            <p:nvPr/>
          </p:nvSpPr>
          <p:spPr>
            <a:xfrm>
              <a:off x="6561519" y="1183262"/>
              <a:ext cx="860239" cy="1242189"/>
            </a:xfrm>
            <a:custGeom>
              <a:avLst/>
              <a:gdLst>
                <a:gd name="connsiteX0" fmla="*/ 860240 w 860239"/>
                <a:gd name="connsiteY0" fmla="*/ 212683 h 1242189"/>
                <a:gd name="connsiteX1" fmla="*/ 227652 w 860239"/>
                <a:gd name="connsiteY1" fmla="*/ 1242190 h 1242189"/>
                <a:gd name="connsiteX2" fmla="*/ 0 w 860239"/>
                <a:gd name="connsiteY2" fmla="*/ 1131095 h 1242189"/>
                <a:gd name="connsiteX3" fmla="*/ 424445 w 860239"/>
                <a:gd name="connsiteY3" fmla="*/ 0 h 1242189"/>
                <a:gd name="connsiteX4" fmla="*/ 860240 w 860239"/>
                <a:gd name="connsiteY4" fmla="*/ 212683 h 1242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239" h="1242189">
                  <a:moveTo>
                    <a:pt x="860240" y="212683"/>
                  </a:moveTo>
                  <a:lnTo>
                    <a:pt x="227652" y="1242190"/>
                  </a:lnTo>
                  <a:cubicBezTo>
                    <a:pt x="156781" y="1198774"/>
                    <a:pt x="80732" y="1161387"/>
                    <a:pt x="0" y="1131095"/>
                  </a:cubicBezTo>
                  <a:lnTo>
                    <a:pt x="424445" y="0"/>
                  </a:lnTo>
                  <a:cubicBezTo>
                    <a:pt x="578955" y="57959"/>
                    <a:pt x="724528" y="129469"/>
                    <a:pt x="860240" y="212683"/>
                  </a:cubicBezTo>
                  <a:close/>
                </a:path>
              </a:pathLst>
            </a:custGeom>
            <a:gradFill>
              <a:gsLst>
                <a:gs pos="0">
                  <a:srgbClr val="666666"/>
                </a:gs>
                <a:gs pos="7000">
                  <a:srgbClr val="7C7C7C"/>
                </a:gs>
                <a:gs pos="25000">
                  <a:srgbClr val="AAAAAA"/>
                </a:gs>
                <a:gs pos="42000">
                  <a:srgbClr val="CFCFCF"/>
                </a:gs>
                <a:gs pos="57000">
                  <a:srgbClr val="E9E9E9"/>
                </a:gs>
                <a:gs pos="71000">
                  <a:srgbClr val="F9F9F9"/>
                </a:gs>
                <a:gs pos="82000">
                  <a:srgbClr val="FFFFFF"/>
                </a:gs>
              </a:gsLst>
              <a:lin ang="1555373"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7" name="Freeform: Shape 86">
              <a:extLst>
                <a:ext uri="{FF2B5EF4-FFF2-40B4-BE49-F238E27FC236}">
                  <a16:creationId xmlns:a16="http://schemas.microsoft.com/office/drawing/2014/main" id="{8877FEB3-2C2A-1FC7-F876-ED07DA16FA89}"/>
                </a:ext>
              </a:extLst>
            </p:cNvPr>
            <p:cNvSpPr/>
            <p:nvPr/>
          </p:nvSpPr>
          <p:spPr>
            <a:xfrm>
              <a:off x="4799822" y="1171983"/>
              <a:ext cx="848463" cy="1245240"/>
            </a:xfrm>
            <a:custGeom>
              <a:avLst/>
              <a:gdLst>
                <a:gd name="connsiteX0" fmla="*/ 437994 w 848463"/>
                <a:gd name="connsiteY0" fmla="*/ 0 h 1245240"/>
                <a:gd name="connsiteX1" fmla="*/ 848463 w 848463"/>
                <a:gd name="connsiteY1" fmla="*/ 1136487 h 1245240"/>
                <a:gd name="connsiteX2" fmla="*/ 619676 w 848463"/>
                <a:gd name="connsiteY2" fmla="*/ 1245241 h 1245240"/>
                <a:gd name="connsiteX3" fmla="*/ 0 w 848463"/>
                <a:gd name="connsiteY3" fmla="*/ 208143 h 1245240"/>
                <a:gd name="connsiteX4" fmla="*/ 437994 w 848463"/>
                <a:gd name="connsiteY4" fmla="*/ 0 h 124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463" h="1245240">
                  <a:moveTo>
                    <a:pt x="437994" y="0"/>
                  </a:moveTo>
                  <a:lnTo>
                    <a:pt x="848463" y="1136487"/>
                  </a:lnTo>
                  <a:cubicBezTo>
                    <a:pt x="770285" y="1164793"/>
                    <a:pt x="693668" y="1200973"/>
                    <a:pt x="619676" y="1245241"/>
                  </a:cubicBezTo>
                  <a:lnTo>
                    <a:pt x="0" y="208143"/>
                  </a:lnTo>
                  <a:cubicBezTo>
                    <a:pt x="141671" y="123510"/>
                    <a:pt x="288307" y="54270"/>
                    <a:pt x="437994" y="0"/>
                  </a:cubicBezTo>
                  <a:close/>
                </a:path>
              </a:pathLst>
            </a:custGeom>
            <a:gradFill>
              <a:gsLst>
                <a:gs pos="0">
                  <a:srgbClr val="666666"/>
                </a:gs>
                <a:gs pos="7000">
                  <a:srgbClr val="7C7C7C"/>
                </a:gs>
                <a:gs pos="25000">
                  <a:srgbClr val="AAAAAA"/>
                </a:gs>
                <a:gs pos="42000">
                  <a:srgbClr val="CFCFCF"/>
                </a:gs>
                <a:gs pos="57000">
                  <a:srgbClr val="E9E9E9"/>
                </a:gs>
                <a:gs pos="71000">
                  <a:srgbClr val="F9F9F9"/>
                </a:gs>
                <a:gs pos="82000">
                  <a:srgbClr val="FFFFFF"/>
                </a:gs>
              </a:gsLst>
              <a:lin ang="2006911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8" name="Freeform: Shape 87">
              <a:extLst>
                <a:ext uri="{FF2B5EF4-FFF2-40B4-BE49-F238E27FC236}">
                  <a16:creationId xmlns:a16="http://schemas.microsoft.com/office/drawing/2014/main" id="{F0918865-B05A-7F64-0F52-9E2D8B1E840F}"/>
                </a:ext>
              </a:extLst>
            </p:cNvPr>
            <p:cNvSpPr/>
            <p:nvPr/>
          </p:nvSpPr>
          <p:spPr>
            <a:xfrm>
              <a:off x="3590762" y="2739724"/>
              <a:ext cx="1254746" cy="634360"/>
            </a:xfrm>
            <a:custGeom>
              <a:avLst/>
              <a:gdLst>
                <a:gd name="connsiteX0" fmla="*/ 110314 w 1254746"/>
                <a:gd name="connsiteY0" fmla="*/ 71 h 634360"/>
                <a:gd name="connsiteX1" fmla="*/ 1254747 w 1254746"/>
                <a:gd name="connsiteY1" fmla="*/ 387697 h 634360"/>
                <a:gd name="connsiteX2" fmla="*/ 1197142 w 1254746"/>
                <a:gd name="connsiteY2" fmla="*/ 634361 h 634360"/>
                <a:gd name="connsiteX3" fmla="*/ 0 w 1254746"/>
                <a:gd name="connsiteY3" fmla="*/ 472188 h 634360"/>
                <a:gd name="connsiteX4" fmla="*/ 110385 w 1254746"/>
                <a:gd name="connsiteY4" fmla="*/ 0 h 63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746" h="634360">
                  <a:moveTo>
                    <a:pt x="110314" y="71"/>
                  </a:moveTo>
                  <a:lnTo>
                    <a:pt x="1254747" y="387697"/>
                  </a:lnTo>
                  <a:cubicBezTo>
                    <a:pt x="1228143" y="466442"/>
                    <a:pt x="1208705" y="548947"/>
                    <a:pt x="1197142" y="634361"/>
                  </a:cubicBezTo>
                  <a:lnTo>
                    <a:pt x="0" y="472188"/>
                  </a:lnTo>
                  <a:cubicBezTo>
                    <a:pt x="22134" y="308597"/>
                    <a:pt x="59449" y="150822"/>
                    <a:pt x="110385" y="0"/>
                  </a:cubicBezTo>
                  <a:close/>
                </a:path>
              </a:pathLst>
            </a:custGeom>
            <a:gradFill>
              <a:gsLst>
                <a:gs pos="0">
                  <a:srgbClr val="666666"/>
                </a:gs>
                <a:gs pos="7000">
                  <a:srgbClr val="7C7C7C"/>
                </a:gs>
                <a:gs pos="25000">
                  <a:srgbClr val="AAAAAA"/>
                </a:gs>
                <a:gs pos="42000">
                  <a:srgbClr val="CFCFCF"/>
                </a:gs>
                <a:gs pos="57000">
                  <a:srgbClr val="E9E9E9"/>
                </a:gs>
                <a:gs pos="71000">
                  <a:srgbClr val="F9F9F9"/>
                </a:gs>
                <a:gs pos="82000">
                  <a:srgbClr val="FFFFFF"/>
                </a:gs>
              </a:gsLst>
              <a:lin ang="1698331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9" name="Freeform: Shape 88">
              <a:extLst>
                <a:ext uri="{FF2B5EF4-FFF2-40B4-BE49-F238E27FC236}">
                  <a16:creationId xmlns:a16="http://schemas.microsoft.com/office/drawing/2014/main" id="{3B6BCB05-A951-7D56-7AA4-C0CCDF749B0D}"/>
                </a:ext>
              </a:extLst>
            </p:cNvPr>
            <p:cNvSpPr/>
            <p:nvPr/>
          </p:nvSpPr>
          <p:spPr>
            <a:xfrm>
              <a:off x="3968598" y="4265681"/>
              <a:ext cx="1173589" cy="1033692"/>
            </a:xfrm>
            <a:custGeom>
              <a:avLst/>
              <a:gdLst>
                <a:gd name="connsiteX0" fmla="*/ 0 w 1173589"/>
                <a:gd name="connsiteY0" fmla="*/ 653090 h 1033692"/>
                <a:gd name="connsiteX1" fmla="*/ 1016666 w 1173589"/>
                <a:gd name="connsiteY1" fmla="*/ 0 h 1033692"/>
                <a:gd name="connsiteX2" fmla="*/ 1173589 w 1173589"/>
                <a:gd name="connsiteY2" fmla="*/ 198850 h 1033692"/>
                <a:gd name="connsiteX3" fmla="*/ 300367 w 1173589"/>
                <a:gd name="connsiteY3" fmla="*/ 1033692 h 1033692"/>
                <a:gd name="connsiteX4" fmla="*/ 0 w 1173589"/>
                <a:gd name="connsiteY4" fmla="*/ 653019 h 103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589" h="1033692">
                  <a:moveTo>
                    <a:pt x="0" y="653090"/>
                  </a:moveTo>
                  <a:lnTo>
                    <a:pt x="1016666" y="0"/>
                  </a:lnTo>
                  <a:cubicBezTo>
                    <a:pt x="1061643" y="69878"/>
                    <a:pt x="1113998" y="136563"/>
                    <a:pt x="1173589" y="198850"/>
                  </a:cubicBezTo>
                  <a:lnTo>
                    <a:pt x="300367" y="1033692"/>
                  </a:lnTo>
                  <a:cubicBezTo>
                    <a:pt x="186293" y="914368"/>
                    <a:pt x="86194" y="786886"/>
                    <a:pt x="0" y="653019"/>
                  </a:cubicBezTo>
                  <a:close/>
                </a:path>
              </a:pathLst>
            </a:custGeom>
            <a:gradFill>
              <a:gsLst>
                <a:gs pos="0">
                  <a:srgbClr val="666666"/>
                </a:gs>
                <a:gs pos="7000">
                  <a:srgbClr val="7C7C7C"/>
                </a:gs>
                <a:gs pos="25000">
                  <a:srgbClr val="AAAAAA"/>
                </a:gs>
                <a:gs pos="42000">
                  <a:srgbClr val="CFCFCF"/>
                </a:gs>
                <a:gs pos="57000">
                  <a:srgbClr val="E9E9E9"/>
                </a:gs>
                <a:gs pos="71000">
                  <a:srgbClr val="F9F9F9"/>
                </a:gs>
                <a:gs pos="82000">
                  <a:srgbClr val="FFFFFF"/>
                </a:gs>
              </a:gsLst>
              <a:lin ang="13897467"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0" name="Freeform: Shape 89">
              <a:extLst>
                <a:ext uri="{FF2B5EF4-FFF2-40B4-BE49-F238E27FC236}">
                  <a16:creationId xmlns:a16="http://schemas.microsoft.com/office/drawing/2014/main" id="{C51C431F-DC7F-1D1B-92C6-33DDD798CE8A}"/>
                </a:ext>
              </a:extLst>
            </p:cNvPr>
            <p:cNvSpPr/>
            <p:nvPr/>
          </p:nvSpPr>
          <p:spPr>
            <a:xfrm>
              <a:off x="5839048" y="4866203"/>
              <a:ext cx="484886" cy="1214886"/>
            </a:xfrm>
            <a:custGeom>
              <a:avLst/>
              <a:gdLst>
                <a:gd name="connsiteX0" fmla="*/ 0 w 484886"/>
                <a:gd name="connsiteY0" fmla="*/ 1202037 h 1214886"/>
                <a:gd name="connsiteX1" fmla="*/ 123297 w 484886"/>
                <a:gd name="connsiteY1" fmla="*/ 0 h 1214886"/>
                <a:gd name="connsiteX2" fmla="*/ 376630 w 484886"/>
                <a:gd name="connsiteY2" fmla="*/ 1277 h 1214886"/>
                <a:gd name="connsiteX3" fmla="*/ 484887 w 484886"/>
                <a:gd name="connsiteY3" fmla="*/ 1204520 h 1214886"/>
                <a:gd name="connsiteX4" fmla="*/ 0 w 484886"/>
                <a:gd name="connsiteY4" fmla="*/ 1201966 h 121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886" h="1214886">
                  <a:moveTo>
                    <a:pt x="0" y="1202037"/>
                  </a:moveTo>
                  <a:lnTo>
                    <a:pt x="123297" y="0"/>
                  </a:lnTo>
                  <a:cubicBezTo>
                    <a:pt x="206015" y="8371"/>
                    <a:pt x="290719" y="9010"/>
                    <a:pt x="376630" y="1277"/>
                  </a:cubicBezTo>
                  <a:lnTo>
                    <a:pt x="484887" y="1204520"/>
                  </a:lnTo>
                  <a:cubicBezTo>
                    <a:pt x="320515" y="1219347"/>
                    <a:pt x="158342" y="1218070"/>
                    <a:pt x="0" y="1201966"/>
                  </a:cubicBezTo>
                  <a:close/>
                </a:path>
              </a:pathLst>
            </a:custGeom>
            <a:gradFill>
              <a:gsLst>
                <a:gs pos="0">
                  <a:srgbClr val="666666"/>
                </a:gs>
                <a:gs pos="7000">
                  <a:srgbClr val="7C7C7C"/>
                </a:gs>
                <a:gs pos="25000">
                  <a:srgbClr val="AAAAAA"/>
                </a:gs>
                <a:gs pos="42000">
                  <a:srgbClr val="CFCFCF"/>
                </a:gs>
                <a:gs pos="57000">
                  <a:srgbClr val="E9E9E9"/>
                </a:gs>
                <a:gs pos="71000">
                  <a:srgbClr val="F9F9F9"/>
                </a:gs>
                <a:gs pos="82000">
                  <a:srgbClr val="FFFFFF"/>
                </a:gs>
              </a:gsLst>
              <a:lin ang="10812823"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1" name="Freeform: Shape 90">
              <a:extLst>
                <a:ext uri="{FF2B5EF4-FFF2-40B4-BE49-F238E27FC236}">
                  <a16:creationId xmlns:a16="http://schemas.microsoft.com/office/drawing/2014/main" id="{C93DF49C-F19D-9008-20B8-5D4A12744433}"/>
                </a:ext>
              </a:extLst>
            </p:cNvPr>
            <p:cNvSpPr/>
            <p:nvPr/>
          </p:nvSpPr>
          <p:spPr>
            <a:xfrm>
              <a:off x="7041085" y="4279444"/>
              <a:ext cx="1167204" cy="1043056"/>
            </a:xfrm>
            <a:custGeom>
              <a:avLst/>
              <a:gdLst>
                <a:gd name="connsiteX0" fmla="*/ 862864 w 1167204"/>
                <a:gd name="connsiteY0" fmla="*/ 1043056 h 1043056"/>
                <a:gd name="connsiteX1" fmla="*/ 0 w 1167204"/>
                <a:gd name="connsiteY1" fmla="*/ 197218 h 1043056"/>
                <a:gd name="connsiteX2" fmla="*/ 158981 w 1167204"/>
                <a:gd name="connsiteY2" fmla="*/ 0 h 1043056"/>
                <a:gd name="connsiteX3" fmla="*/ 1167205 w 1167204"/>
                <a:gd name="connsiteY3" fmla="*/ 665576 h 1043056"/>
                <a:gd name="connsiteX4" fmla="*/ 862864 w 1167204"/>
                <a:gd name="connsiteY4" fmla="*/ 1043056 h 104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204" h="1043056">
                  <a:moveTo>
                    <a:pt x="862864" y="1043056"/>
                  </a:moveTo>
                  <a:lnTo>
                    <a:pt x="0" y="197218"/>
                  </a:lnTo>
                  <a:cubicBezTo>
                    <a:pt x="58172" y="137769"/>
                    <a:pt x="111450" y="71935"/>
                    <a:pt x="158981" y="0"/>
                  </a:cubicBezTo>
                  <a:lnTo>
                    <a:pt x="1167205" y="665576"/>
                  </a:lnTo>
                  <a:cubicBezTo>
                    <a:pt x="1076257" y="803344"/>
                    <a:pt x="974243" y="929266"/>
                    <a:pt x="862864" y="1043056"/>
                  </a:cubicBezTo>
                  <a:close/>
                </a:path>
              </a:pathLst>
            </a:custGeom>
            <a:gradFill>
              <a:gsLst>
                <a:gs pos="0">
                  <a:srgbClr val="666666"/>
                </a:gs>
                <a:gs pos="7000">
                  <a:srgbClr val="7C7C7C"/>
                </a:gs>
                <a:gs pos="25000">
                  <a:srgbClr val="AAAAAA"/>
                </a:gs>
                <a:gs pos="42000">
                  <a:srgbClr val="CFCFCF"/>
                </a:gs>
                <a:gs pos="57000">
                  <a:srgbClr val="E9E9E9"/>
                </a:gs>
                <a:gs pos="71000">
                  <a:srgbClr val="F9F9F9"/>
                </a:gs>
                <a:gs pos="82000">
                  <a:srgbClr val="FFFFFF"/>
                </a:gs>
              </a:gsLst>
              <a:lin ang="772651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2" name="Freeform: Shape 91">
              <a:extLst>
                <a:ext uri="{FF2B5EF4-FFF2-40B4-BE49-F238E27FC236}">
                  <a16:creationId xmlns:a16="http://schemas.microsoft.com/office/drawing/2014/main" id="{455CEFAA-8A06-8E1E-B7EE-A8CB56E2DF7C}"/>
                </a:ext>
              </a:extLst>
            </p:cNvPr>
            <p:cNvSpPr/>
            <p:nvPr/>
          </p:nvSpPr>
          <p:spPr>
            <a:xfrm>
              <a:off x="7354009" y="2769874"/>
              <a:ext cx="1254391" cy="620598"/>
            </a:xfrm>
            <a:custGeom>
              <a:avLst/>
              <a:gdLst>
                <a:gd name="connsiteX0" fmla="*/ 1254392 w 1254391"/>
                <a:gd name="connsiteY0" fmla="*/ 473323 h 620598"/>
                <a:gd name="connsiteX1" fmla="*/ 55051 w 1254391"/>
                <a:gd name="connsiteY1" fmla="*/ 620598 h 620598"/>
                <a:gd name="connsiteX2" fmla="*/ 0 w 1254391"/>
                <a:gd name="connsiteY2" fmla="*/ 373295 h 620598"/>
                <a:gd name="connsiteX3" fmla="*/ 1148972 w 1254391"/>
                <a:gd name="connsiteY3" fmla="*/ 0 h 620598"/>
                <a:gd name="connsiteX4" fmla="*/ 1254392 w 1254391"/>
                <a:gd name="connsiteY4" fmla="*/ 473323 h 620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91" h="620598">
                  <a:moveTo>
                    <a:pt x="1254392" y="473323"/>
                  </a:moveTo>
                  <a:lnTo>
                    <a:pt x="55051" y="620598"/>
                  </a:lnTo>
                  <a:cubicBezTo>
                    <a:pt x="44835" y="538093"/>
                    <a:pt x="26603" y="455375"/>
                    <a:pt x="0" y="373295"/>
                  </a:cubicBezTo>
                  <a:lnTo>
                    <a:pt x="1148972" y="0"/>
                  </a:lnTo>
                  <a:cubicBezTo>
                    <a:pt x="1199979" y="156994"/>
                    <a:pt x="1234812" y="315336"/>
                    <a:pt x="1254392" y="473323"/>
                  </a:cubicBezTo>
                  <a:close/>
                </a:path>
              </a:pathLst>
            </a:custGeom>
            <a:gradFill>
              <a:gsLst>
                <a:gs pos="0">
                  <a:srgbClr val="666666"/>
                </a:gs>
                <a:gs pos="7000">
                  <a:srgbClr val="7C7C7C"/>
                </a:gs>
                <a:gs pos="25000">
                  <a:srgbClr val="AAAAAA"/>
                </a:gs>
                <a:gs pos="42000">
                  <a:srgbClr val="CFCFCF"/>
                </a:gs>
                <a:gs pos="57000">
                  <a:srgbClr val="E9E9E9"/>
                </a:gs>
                <a:gs pos="71000">
                  <a:srgbClr val="F9F9F9"/>
                </a:gs>
                <a:gs pos="82000">
                  <a:srgbClr val="FFFFFF"/>
                </a:gs>
              </a:gsLst>
              <a:lin ang="4640715"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3" name="Freeform: Shape 92">
              <a:extLst>
                <a:ext uri="{FF2B5EF4-FFF2-40B4-BE49-F238E27FC236}">
                  <a16:creationId xmlns:a16="http://schemas.microsoft.com/office/drawing/2014/main" id="{C5FFA7F6-6697-16F6-2C8B-E39B3FB8E92F}"/>
                </a:ext>
              </a:extLst>
            </p:cNvPr>
            <p:cNvSpPr/>
            <p:nvPr/>
          </p:nvSpPr>
          <p:spPr>
            <a:xfrm>
              <a:off x="5175748" y="841075"/>
              <a:ext cx="1906133" cy="1643010"/>
            </a:xfrm>
            <a:custGeom>
              <a:avLst/>
              <a:gdLst>
                <a:gd name="connsiteX0" fmla="*/ 1906134 w 1906133"/>
                <a:gd name="connsiteY0" fmla="*/ 172318 h 1643010"/>
                <a:gd name="connsiteX1" fmla="*/ 1905708 w 1906133"/>
                <a:gd name="connsiteY1" fmla="*/ 172814 h 1643010"/>
                <a:gd name="connsiteX2" fmla="*/ 1353994 w 1906133"/>
                <a:gd name="connsiteY2" fmla="*/ 1643011 h 1643010"/>
                <a:gd name="connsiteX3" fmla="*/ 953244 w 1906133"/>
                <a:gd name="connsiteY3" fmla="*/ 1570508 h 1643010"/>
                <a:gd name="connsiteX4" fmla="*/ 552636 w 1906133"/>
                <a:gd name="connsiteY4" fmla="*/ 1642940 h 1643010"/>
                <a:gd name="connsiteX5" fmla="*/ 851 w 1906133"/>
                <a:gd name="connsiteY5" fmla="*/ 172743 h 1643010"/>
                <a:gd name="connsiteX6" fmla="*/ 0 w 1906133"/>
                <a:gd name="connsiteY6" fmla="*/ 172388 h 1643010"/>
                <a:gd name="connsiteX7" fmla="*/ 953244 w 1906133"/>
                <a:gd name="connsiteY7" fmla="*/ 0 h 1643010"/>
                <a:gd name="connsiteX8" fmla="*/ 1906134 w 1906133"/>
                <a:gd name="connsiteY8" fmla="*/ 172318 h 164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6133" h="1643010">
                  <a:moveTo>
                    <a:pt x="1906134" y="172318"/>
                  </a:moveTo>
                  <a:lnTo>
                    <a:pt x="1905708" y="172814"/>
                  </a:lnTo>
                  <a:lnTo>
                    <a:pt x="1353994" y="1643011"/>
                  </a:lnTo>
                  <a:cubicBezTo>
                    <a:pt x="1229350" y="1596118"/>
                    <a:pt x="1094347" y="1570508"/>
                    <a:pt x="953244" y="1570508"/>
                  </a:cubicBezTo>
                  <a:cubicBezTo>
                    <a:pt x="812141" y="1570508"/>
                    <a:pt x="677210" y="1596118"/>
                    <a:pt x="552636" y="1642940"/>
                  </a:cubicBezTo>
                  <a:lnTo>
                    <a:pt x="851" y="172743"/>
                  </a:lnTo>
                  <a:lnTo>
                    <a:pt x="0" y="172388"/>
                  </a:lnTo>
                  <a:cubicBezTo>
                    <a:pt x="296536" y="60939"/>
                    <a:pt x="617832" y="0"/>
                    <a:pt x="953244" y="0"/>
                  </a:cubicBezTo>
                  <a:cubicBezTo>
                    <a:pt x="1288657" y="0"/>
                    <a:pt x="1609668" y="60868"/>
                    <a:pt x="1906134" y="172318"/>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4" name="Freeform: Shape 93">
              <a:extLst>
                <a:ext uri="{FF2B5EF4-FFF2-40B4-BE49-F238E27FC236}">
                  <a16:creationId xmlns:a16="http://schemas.microsoft.com/office/drawing/2014/main" id="{2A4D1B13-7F8C-E991-8503-EA959718077F}"/>
                </a:ext>
              </a:extLst>
            </p:cNvPr>
            <p:cNvSpPr/>
            <p:nvPr/>
          </p:nvSpPr>
          <p:spPr>
            <a:xfrm>
              <a:off x="3518402" y="1223841"/>
              <a:ext cx="1993959" cy="1975231"/>
            </a:xfrm>
            <a:custGeom>
              <a:avLst/>
              <a:gdLst>
                <a:gd name="connsiteX0" fmla="*/ 1188416 w 1993959"/>
                <a:gd name="connsiteY0" fmla="*/ 0 h 1975231"/>
                <a:gd name="connsiteX1" fmla="*/ 1188558 w 1993959"/>
                <a:gd name="connsiteY1" fmla="*/ 709 h 1975231"/>
                <a:gd name="connsiteX2" fmla="*/ 1993960 w 1993959"/>
                <a:gd name="connsiteY2" fmla="*/ 1348744 h 1975231"/>
                <a:gd name="connsiteX3" fmla="*/ 1687420 w 1993959"/>
                <a:gd name="connsiteY3" fmla="*/ 1616833 h 1975231"/>
                <a:gd name="connsiteX4" fmla="*/ 1494246 w 1993959"/>
                <a:gd name="connsiteY4" fmla="*/ 1975231 h 1975231"/>
                <a:gd name="connsiteX5" fmla="*/ 851 w 1993959"/>
                <a:gd name="connsiteY5" fmla="*/ 1489848 h 1975231"/>
                <a:gd name="connsiteX6" fmla="*/ 0 w 1993959"/>
                <a:gd name="connsiteY6" fmla="*/ 1490273 h 1975231"/>
                <a:gd name="connsiteX7" fmla="*/ 459561 w 1993959"/>
                <a:gd name="connsiteY7" fmla="*/ 637553 h 1975231"/>
                <a:gd name="connsiteX8" fmla="*/ 1188416 w 1993959"/>
                <a:gd name="connsiteY8" fmla="*/ 0 h 197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59" h="1975231">
                  <a:moveTo>
                    <a:pt x="1188416" y="0"/>
                  </a:moveTo>
                  <a:lnTo>
                    <a:pt x="1188558" y="709"/>
                  </a:lnTo>
                  <a:lnTo>
                    <a:pt x="1993960" y="1348744"/>
                  </a:lnTo>
                  <a:cubicBezTo>
                    <a:pt x="1879601" y="1416990"/>
                    <a:pt x="1775388" y="1506590"/>
                    <a:pt x="1687420" y="1616833"/>
                  </a:cubicBezTo>
                  <a:cubicBezTo>
                    <a:pt x="1599524" y="1727077"/>
                    <a:pt x="1535321" y="1848600"/>
                    <a:pt x="1494246" y="1975231"/>
                  </a:cubicBezTo>
                  <a:lnTo>
                    <a:pt x="851" y="1489848"/>
                  </a:lnTo>
                  <a:lnTo>
                    <a:pt x="0" y="1490273"/>
                  </a:lnTo>
                  <a:cubicBezTo>
                    <a:pt x="97758" y="1188984"/>
                    <a:pt x="250424" y="899754"/>
                    <a:pt x="459561" y="637553"/>
                  </a:cubicBezTo>
                  <a:cubicBezTo>
                    <a:pt x="668626" y="375353"/>
                    <a:pt x="916425" y="162244"/>
                    <a:pt x="1188416"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5" name="Freeform: Shape 94">
              <a:extLst>
                <a:ext uri="{FF2B5EF4-FFF2-40B4-BE49-F238E27FC236}">
                  <a16:creationId xmlns:a16="http://schemas.microsoft.com/office/drawing/2014/main" id="{550B565B-9CAB-2CCE-18F7-5C0050DCE719}"/>
                </a:ext>
              </a:extLst>
            </p:cNvPr>
            <p:cNvSpPr/>
            <p:nvPr/>
          </p:nvSpPr>
          <p:spPr>
            <a:xfrm>
              <a:off x="3386021" y="3187296"/>
              <a:ext cx="1759500" cy="1858319"/>
            </a:xfrm>
            <a:custGeom>
              <a:avLst/>
              <a:gdLst>
                <a:gd name="connsiteX0" fmla="*/ 24479 w 1759500"/>
                <a:gd name="connsiteY0" fmla="*/ 0 h 1858319"/>
                <a:gd name="connsiteX1" fmla="*/ 25117 w 1759500"/>
                <a:gd name="connsiteY1" fmla="*/ 355 h 1858319"/>
                <a:gd name="connsiteX2" fmla="*/ 1581224 w 1759500"/>
                <a:gd name="connsiteY2" fmla="*/ 211122 h 1858319"/>
                <a:gd name="connsiteX3" fmla="*/ 1599740 w 1759500"/>
                <a:gd name="connsiteY3" fmla="*/ 617902 h 1858319"/>
                <a:gd name="connsiteX4" fmla="*/ 1759501 w 1759500"/>
                <a:gd name="connsiteY4" fmla="*/ 992404 h 1858319"/>
                <a:gd name="connsiteX5" fmla="*/ 448923 w 1759500"/>
                <a:gd name="connsiteY5" fmla="*/ 1857397 h 1858319"/>
                <a:gd name="connsiteX6" fmla="*/ 448710 w 1759500"/>
                <a:gd name="connsiteY6" fmla="*/ 1858319 h 1858319"/>
                <a:gd name="connsiteX7" fmla="*/ 68533 w 1759500"/>
                <a:gd name="connsiteY7" fmla="*/ 967362 h 1858319"/>
                <a:gd name="connsiteX8" fmla="*/ 24479 w 1759500"/>
                <a:gd name="connsiteY8" fmla="*/ 0 h 185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500" h="1858319">
                  <a:moveTo>
                    <a:pt x="24479" y="0"/>
                  </a:moveTo>
                  <a:lnTo>
                    <a:pt x="25117" y="355"/>
                  </a:lnTo>
                  <a:lnTo>
                    <a:pt x="1581224" y="211122"/>
                  </a:lnTo>
                  <a:cubicBezTo>
                    <a:pt x="1563276" y="343074"/>
                    <a:pt x="1568313" y="480418"/>
                    <a:pt x="1599740" y="617902"/>
                  </a:cubicBezTo>
                  <a:cubicBezTo>
                    <a:pt x="1631096" y="755317"/>
                    <a:pt x="1686147" y="881309"/>
                    <a:pt x="1759501" y="992404"/>
                  </a:cubicBezTo>
                  <a:lnTo>
                    <a:pt x="448923" y="1857397"/>
                  </a:lnTo>
                  <a:lnTo>
                    <a:pt x="448710" y="1858319"/>
                  </a:lnTo>
                  <a:cubicBezTo>
                    <a:pt x="274052" y="1594061"/>
                    <a:pt x="143164" y="1294332"/>
                    <a:pt x="68533" y="967362"/>
                  </a:cubicBezTo>
                  <a:cubicBezTo>
                    <a:pt x="-6097" y="640391"/>
                    <a:pt x="-18157" y="313775"/>
                    <a:pt x="24479"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6" name="Freeform: Shape 95">
              <a:extLst>
                <a:ext uri="{FF2B5EF4-FFF2-40B4-BE49-F238E27FC236}">
                  <a16:creationId xmlns:a16="http://schemas.microsoft.com/office/drawing/2014/main" id="{0A170547-C672-AFEE-6CAF-2166CD30F8E5}"/>
                </a:ext>
              </a:extLst>
            </p:cNvPr>
            <p:cNvSpPr/>
            <p:nvPr/>
          </p:nvSpPr>
          <p:spPr>
            <a:xfrm>
              <a:off x="4137369" y="4339461"/>
              <a:ext cx="1857609" cy="1912447"/>
            </a:xfrm>
            <a:custGeom>
              <a:avLst/>
              <a:gdLst>
                <a:gd name="connsiteX0" fmla="*/ 0 w 1857609"/>
                <a:gd name="connsiteY0" fmla="*/ 1085480 h 1912447"/>
                <a:gd name="connsiteX1" fmla="*/ 638 w 1857609"/>
                <a:gd name="connsiteY1" fmla="*/ 1085196 h 1912447"/>
                <a:gd name="connsiteX2" fmla="*/ 1135635 w 1857609"/>
                <a:gd name="connsiteY2" fmla="*/ 0 h 1912447"/>
                <a:gd name="connsiteX3" fmla="*/ 1465231 w 1857609"/>
                <a:gd name="connsiteY3" fmla="*/ 239145 h 1912447"/>
                <a:gd name="connsiteX4" fmla="*/ 1857610 w 1857609"/>
                <a:gd name="connsiteY4" fmla="*/ 347756 h 1912447"/>
                <a:gd name="connsiteX5" fmla="*/ 1716790 w 1857609"/>
                <a:gd name="connsiteY5" fmla="*/ 1911738 h 1912447"/>
                <a:gd name="connsiteX6" fmla="*/ 1717358 w 1857609"/>
                <a:gd name="connsiteY6" fmla="*/ 1912447 h 1912447"/>
                <a:gd name="connsiteX7" fmla="*/ 783764 w 1857609"/>
                <a:gd name="connsiteY7" fmla="*/ 1654149 h 1912447"/>
                <a:gd name="connsiteX8" fmla="*/ 0 w 1857609"/>
                <a:gd name="connsiteY8" fmla="*/ 1085409 h 191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609" h="1912447">
                  <a:moveTo>
                    <a:pt x="0" y="1085480"/>
                  </a:moveTo>
                  <a:lnTo>
                    <a:pt x="638" y="1085196"/>
                  </a:lnTo>
                  <a:lnTo>
                    <a:pt x="1135635" y="0"/>
                  </a:lnTo>
                  <a:cubicBezTo>
                    <a:pt x="1227576" y="96339"/>
                    <a:pt x="1338103" y="177993"/>
                    <a:pt x="1465231" y="239145"/>
                  </a:cubicBezTo>
                  <a:cubicBezTo>
                    <a:pt x="1592217" y="300296"/>
                    <a:pt x="1725019" y="335838"/>
                    <a:pt x="1857610" y="347756"/>
                  </a:cubicBezTo>
                  <a:lnTo>
                    <a:pt x="1716790" y="1911738"/>
                  </a:lnTo>
                  <a:lnTo>
                    <a:pt x="1717358" y="1912447"/>
                  </a:lnTo>
                  <a:cubicBezTo>
                    <a:pt x="1401880" y="1884213"/>
                    <a:pt x="1085976" y="1799721"/>
                    <a:pt x="783764" y="1654149"/>
                  </a:cubicBezTo>
                  <a:cubicBezTo>
                    <a:pt x="481623" y="1508647"/>
                    <a:pt x="218713" y="1314480"/>
                    <a:pt x="0" y="1085409"/>
                  </a:cubicBezTo>
                  <a:close/>
                </a:path>
              </a:pathLst>
            </a:custGeom>
            <a:solidFill>
              <a:schemeClr val="tx2">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7" name="Freeform: Shape 96">
              <a:extLst>
                <a:ext uri="{FF2B5EF4-FFF2-40B4-BE49-F238E27FC236}">
                  <a16:creationId xmlns:a16="http://schemas.microsoft.com/office/drawing/2014/main" id="{BF8593FE-B05C-605E-820B-DF63E6764805}"/>
                </a:ext>
              </a:extLst>
            </p:cNvPr>
            <p:cNvSpPr/>
            <p:nvPr/>
          </p:nvSpPr>
          <p:spPr>
            <a:xfrm>
              <a:off x="6199432" y="4339673"/>
              <a:ext cx="1857893" cy="1912234"/>
            </a:xfrm>
            <a:custGeom>
              <a:avLst/>
              <a:gdLst>
                <a:gd name="connsiteX0" fmla="*/ 140536 w 1857893"/>
                <a:gd name="connsiteY0" fmla="*/ 1912235 h 1912234"/>
                <a:gd name="connsiteX1" fmla="*/ 140749 w 1857893"/>
                <a:gd name="connsiteY1" fmla="*/ 1911596 h 1912234"/>
                <a:gd name="connsiteX2" fmla="*/ 0 w 1857893"/>
                <a:gd name="connsiteY2" fmla="*/ 347615 h 1912234"/>
                <a:gd name="connsiteX3" fmla="*/ 392521 w 1857893"/>
                <a:gd name="connsiteY3" fmla="*/ 239074 h 1912234"/>
                <a:gd name="connsiteX4" fmla="*/ 722045 w 1857893"/>
                <a:gd name="connsiteY4" fmla="*/ 0 h 1912234"/>
                <a:gd name="connsiteX5" fmla="*/ 1856971 w 1857893"/>
                <a:gd name="connsiteY5" fmla="*/ 1085267 h 1912234"/>
                <a:gd name="connsiteX6" fmla="*/ 1857893 w 1857893"/>
                <a:gd name="connsiteY6" fmla="*/ 1085267 h 1912234"/>
                <a:gd name="connsiteX7" fmla="*/ 1073845 w 1857893"/>
                <a:gd name="connsiteY7" fmla="*/ 1654078 h 1912234"/>
                <a:gd name="connsiteX8" fmla="*/ 140536 w 1857893"/>
                <a:gd name="connsiteY8" fmla="*/ 1912235 h 191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893" h="1912234">
                  <a:moveTo>
                    <a:pt x="140536" y="1912235"/>
                  </a:moveTo>
                  <a:lnTo>
                    <a:pt x="140749" y="1911596"/>
                  </a:lnTo>
                  <a:lnTo>
                    <a:pt x="0" y="347615"/>
                  </a:lnTo>
                  <a:cubicBezTo>
                    <a:pt x="132661" y="335767"/>
                    <a:pt x="265393" y="300297"/>
                    <a:pt x="392521" y="239074"/>
                  </a:cubicBezTo>
                  <a:cubicBezTo>
                    <a:pt x="519506" y="177922"/>
                    <a:pt x="630105" y="96268"/>
                    <a:pt x="722045" y="0"/>
                  </a:cubicBezTo>
                  <a:lnTo>
                    <a:pt x="1856971" y="1085267"/>
                  </a:lnTo>
                  <a:lnTo>
                    <a:pt x="1857893" y="1085267"/>
                  </a:lnTo>
                  <a:cubicBezTo>
                    <a:pt x="1639109" y="1314337"/>
                    <a:pt x="1376057" y="1508576"/>
                    <a:pt x="1073845" y="1654078"/>
                  </a:cubicBezTo>
                  <a:cubicBezTo>
                    <a:pt x="771704" y="1799579"/>
                    <a:pt x="456014" y="1884071"/>
                    <a:pt x="140536" y="1912235"/>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8" name="Freeform: Shape 97">
              <a:extLst>
                <a:ext uri="{FF2B5EF4-FFF2-40B4-BE49-F238E27FC236}">
                  <a16:creationId xmlns:a16="http://schemas.microsoft.com/office/drawing/2014/main" id="{B59D9B5D-8B1E-A636-5AA9-F692FDF4971D}"/>
                </a:ext>
              </a:extLst>
            </p:cNvPr>
            <p:cNvSpPr/>
            <p:nvPr/>
          </p:nvSpPr>
          <p:spPr>
            <a:xfrm>
              <a:off x="7048889" y="3187083"/>
              <a:ext cx="1759571" cy="1858318"/>
            </a:xfrm>
            <a:custGeom>
              <a:avLst/>
              <a:gdLst>
                <a:gd name="connsiteX0" fmla="*/ 1310932 w 1759571"/>
                <a:gd name="connsiteY0" fmla="*/ 1858319 h 1858318"/>
                <a:gd name="connsiteX1" fmla="*/ 1310507 w 1759571"/>
                <a:gd name="connsiteY1" fmla="*/ 1857751 h 1858318"/>
                <a:gd name="connsiteX2" fmla="*/ 0 w 1759571"/>
                <a:gd name="connsiteY2" fmla="*/ 992617 h 1858318"/>
                <a:gd name="connsiteX3" fmla="*/ 159832 w 1759571"/>
                <a:gd name="connsiteY3" fmla="*/ 618115 h 1858318"/>
                <a:gd name="connsiteX4" fmla="*/ 178418 w 1759571"/>
                <a:gd name="connsiteY4" fmla="*/ 211406 h 1858318"/>
                <a:gd name="connsiteX5" fmla="*/ 1734526 w 1759571"/>
                <a:gd name="connsiteY5" fmla="*/ 709 h 1858318"/>
                <a:gd name="connsiteX6" fmla="*/ 1735093 w 1759571"/>
                <a:gd name="connsiteY6" fmla="*/ 0 h 1858318"/>
                <a:gd name="connsiteX7" fmla="*/ 1691038 w 1759571"/>
                <a:gd name="connsiteY7" fmla="*/ 967645 h 1858318"/>
                <a:gd name="connsiteX8" fmla="*/ 1310932 w 1759571"/>
                <a:gd name="connsiteY8" fmla="*/ 1858319 h 185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571" h="1858318">
                  <a:moveTo>
                    <a:pt x="1310932" y="1858319"/>
                  </a:moveTo>
                  <a:lnTo>
                    <a:pt x="1310507" y="1857751"/>
                  </a:lnTo>
                  <a:lnTo>
                    <a:pt x="0" y="992617"/>
                  </a:lnTo>
                  <a:cubicBezTo>
                    <a:pt x="73425" y="881522"/>
                    <a:pt x="128475" y="755600"/>
                    <a:pt x="159832" y="618115"/>
                  </a:cubicBezTo>
                  <a:cubicBezTo>
                    <a:pt x="191188" y="480701"/>
                    <a:pt x="196296" y="343287"/>
                    <a:pt x="178418" y="211406"/>
                  </a:cubicBezTo>
                  <a:lnTo>
                    <a:pt x="1734526" y="709"/>
                  </a:lnTo>
                  <a:lnTo>
                    <a:pt x="1735093" y="0"/>
                  </a:lnTo>
                  <a:cubicBezTo>
                    <a:pt x="1777729" y="313917"/>
                    <a:pt x="1765669" y="640675"/>
                    <a:pt x="1691038" y="967645"/>
                  </a:cubicBezTo>
                  <a:cubicBezTo>
                    <a:pt x="1616407" y="1294545"/>
                    <a:pt x="1485591" y="1594061"/>
                    <a:pt x="1310932" y="1858319"/>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9" name="Freeform: Shape 98">
              <a:extLst>
                <a:ext uri="{FF2B5EF4-FFF2-40B4-BE49-F238E27FC236}">
                  <a16:creationId xmlns:a16="http://schemas.microsoft.com/office/drawing/2014/main" id="{A4F1531C-CFAE-5C8B-ACB4-07505560F26E}"/>
                </a:ext>
              </a:extLst>
            </p:cNvPr>
            <p:cNvSpPr/>
            <p:nvPr/>
          </p:nvSpPr>
          <p:spPr>
            <a:xfrm>
              <a:off x="6682262" y="1223770"/>
              <a:ext cx="1993746" cy="1975372"/>
            </a:xfrm>
            <a:custGeom>
              <a:avLst/>
              <a:gdLst>
                <a:gd name="connsiteX0" fmla="*/ 1993747 w 1993746"/>
                <a:gd name="connsiteY0" fmla="*/ 1490202 h 1975372"/>
                <a:gd name="connsiteX1" fmla="*/ 1993037 w 1993746"/>
                <a:gd name="connsiteY1" fmla="*/ 1490202 h 1975372"/>
                <a:gd name="connsiteX2" fmla="*/ 499572 w 1993746"/>
                <a:gd name="connsiteY2" fmla="*/ 1975373 h 1975372"/>
                <a:gd name="connsiteX3" fmla="*/ 306397 w 1993746"/>
                <a:gd name="connsiteY3" fmla="*/ 1616904 h 1975372"/>
                <a:gd name="connsiteX4" fmla="*/ 0 w 1993746"/>
                <a:gd name="connsiteY4" fmla="*/ 1348815 h 1975372"/>
                <a:gd name="connsiteX5" fmla="*/ 805543 w 1993746"/>
                <a:gd name="connsiteY5" fmla="*/ 851 h 1975372"/>
                <a:gd name="connsiteX6" fmla="*/ 805330 w 1993746"/>
                <a:gd name="connsiteY6" fmla="*/ 0 h 1975372"/>
                <a:gd name="connsiteX7" fmla="*/ 1534399 w 1993746"/>
                <a:gd name="connsiteY7" fmla="*/ 637837 h 1975372"/>
                <a:gd name="connsiteX8" fmla="*/ 1993747 w 1993746"/>
                <a:gd name="connsiteY8" fmla="*/ 1490273 h 19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746" h="1975372">
                  <a:moveTo>
                    <a:pt x="1993747" y="1490202"/>
                  </a:moveTo>
                  <a:lnTo>
                    <a:pt x="1993037" y="1490202"/>
                  </a:lnTo>
                  <a:cubicBezTo>
                    <a:pt x="1993037" y="1490202"/>
                    <a:pt x="499572" y="1975373"/>
                    <a:pt x="499572" y="1975373"/>
                  </a:cubicBezTo>
                  <a:cubicBezTo>
                    <a:pt x="458497" y="1848671"/>
                    <a:pt x="394365" y="1727148"/>
                    <a:pt x="306397" y="1616904"/>
                  </a:cubicBezTo>
                  <a:cubicBezTo>
                    <a:pt x="218500" y="1506661"/>
                    <a:pt x="114287" y="1417061"/>
                    <a:pt x="0" y="1348815"/>
                  </a:cubicBezTo>
                  <a:lnTo>
                    <a:pt x="805543" y="851"/>
                  </a:lnTo>
                  <a:lnTo>
                    <a:pt x="805330" y="0"/>
                  </a:lnTo>
                  <a:cubicBezTo>
                    <a:pt x="1077321" y="162386"/>
                    <a:pt x="1325263" y="375566"/>
                    <a:pt x="1534399" y="637837"/>
                  </a:cubicBezTo>
                  <a:cubicBezTo>
                    <a:pt x="1743464" y="900038"/>
                    <a:pt x="1896060" y="1189055"/>
                    <a:pt x="1993747" y="1490273"/>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grpSp>
      <p:sp>
        <p:nvSpPr>
          <p:cNvPr id="100" name="Title 4">
            <a:extLst>
              <a:ext uri="{FF2B5EF4-FFF2-40B4-BE49-F238E27FC236}">
                <a16:creationId xmlns:a16="http://schemas.microsoft.com/office/drawing/2014/main" id="{B917F698-D45B-89C3-F58B-EC6209F16BD6}"/>
              </a:ext>
            </a:extLst>
          </p:cNvPr>
          <p:cNvSpPr>
            <a:spLocks noGrp="1"/>
          </p:cNvSpPr>
          <p:nvPr>
            <p:ph type="title"/>
          </p:nvPr>
        </p:nvSpPr>
        <p:spPr>
          <a:xfrm>
            <a:off x="6841060" y="2630688"/>
            <a:ext cx="2534038" cy="749300"/>
          </a:xfrm>
        </p:spPr>
        <p:txBody>
          <a:bodyPr/>
          <a:lstStyle/>
          <a:p>
            <a:pPr algn="ctr"/>
            <a:r>
              <a:rPr lang="en-GB" sz="2000" b="1" dirty="0">
                <a:solidFill>
                  <a:schemeClr val="tx2">
                    <a:lumMod val="90000"/>
                    <a:lumOff val="10000"/>
                  </a:schemeClr>
                </a:solidFill>
              </a:rPr>
              <a:t>Why EXPO.e </a:t>
            </a:r>
            <a:br>
              <a:rPr lang="en-GB" sz="2000" b="1" dirty="0">
                <a:solidFill>
                  <a:schemeClr val="tx2">
                    <a:lumMod val="90000"/>
                    <a:lumOff val="10000"/>
                  </a:schemeClr>
                </a:solidFill>
              </a:rPr>
            </a:br>
            <a:r>
              <a:rPr lang="en-GB" sz="2000" b="1" dirty="0">
                <a:solidFill>
                  <a:schemeClr val="tx2">
                    <a:lumMod val="90000"/>
                    <a:lumOff val="10000"/>
                  </a:schemeClr>
                </a:solidFill>
              </a:rPr>
              <a:t>&amp; UCC?</a:t>
            </a:r>
            <a:br>
              <a:rPr lang="en-GB" sz="2000" b="1" dirty="0">
                <a:solidFill>
                  <a:schemeClr val="tx2">
                    <a:lumMod val="90000"/>
                    <a:lumOff val="10000"/>
                  </a:schemeClr>
                </a:solidFill>
              </a:rPr>
            </a:br>
            <a:r>
              <a:rPr lang="en-GB" sz="1600" b="1" dirty="0">
                <a:solidFill>
                  <a:schemeClr val="tx2">
                    <a:lumMod val="90000"/>
                    <a:lumOff val="10000"/>
                  </a:schemeClr>
                </a:solidFill>
              </a:rPr>
              <a:t>What’s in it for you</a:t>
            </a:r>
          </a:p>
        </p:txBody>
      </p:sp>
      <p:sp>
        <p:nvSpPr>
          <p:cNvPr id="101" name="Title 4">
            <a:extLst>
              <a:ext uri="{FF2B5EF4-FFF2-40B4-BE49-F238E27FC236}">
                <a16:creationId xmlns:a16="http://schemas.microsoft.com/office/drawing/2014/main" id="{4B33311A-4FDC-4B75-7CCC-06781D4E00A3}"/>
              </a:ext>
            </a:extLst>
          </p:cNvPr>
          <p:cNvSpPr txBox="1">
            <a:spLocks/>
          </p:cNvSpPr>
          <p:nvPr/>
        </p:nvSpPr>
        <p:spPr>
          <a:xfrm>
            <a:off x="7466885" y="370855"/>
            <a:ext cx="1384168" cy="1157046"/>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Helvetica" pitchFamily="2" charset="0"/>
                <a:ea typeface="+mj-ea"/>
              </a:rPr>
              <a:t>Margin rich and high revenue opportunity</a:t>
            </a:r>
          </a:p>
          <a:p>
            <a:pPr marL="0" marR="0" lvl="0" indent="0" algn="ctr" defTabSz="609585" rtl="0" eaLnBrk="1" fontAlgn="auto" latinLnBrk="0" hangingPunct="1">
              <a:lnSpc>
                <a:spcPct val="100000"/>
              </a:lnSpc>
              <a:spcBef>
                <a:spcPct val="0"/>
              </a:spcBef>
              <a:spcAft>
                <a:spcPts val="0"/>
              </a:spcAft>
              <a:buClrTx/>
              <a:buSzTx/>
              <a:buFontTx/>
              <a:buNone/>
              <a:tabLst/>
              <a:defRPr/>
            </a:pPr>
            <a:r>
              <a:rPr lang="en-GB" sz="1000" dirty="0">
                <a:solidFill>
                  <a:schemeClr val="tx1"/>
                </a:solidFill>
                <a:latin typeface="Helvetica" pitchFamily="2" charset="0"/>
              </a:rPr>
              <a:t>Lots of available add-ons and easy to upsell</a:t>
            </a:r>
            <a:endParaRPr kumimoji="0" lang="en-GB" sz="1000" i="0" u="none" strike="noStrike" kern="1200" cap="none" spc="0" normalizeH="0" baseline="0" noProof="0" dirty="0">
              <a:ln>
                <a:noFill/>
              </a:ln>
              <a:solidFill>
                <a:schemeClr val="tx1"/>
              </a:solidFill>
              <a:effectLst/>
              <a:uLnTx/>
              <a:uFillTx/>
              <a:latin typeface="Helvetica" pitchFamily="2" charset="0"/>
              <a:ea typeface="+mj-ea"/>
            </a:endParaRPr>
          </a:p>
        </p:txBody>
      </p:sp>
      <p:sp>
        <p:nvSpPr>
          <p:cNvPr id="102" name="Title 4">
            <a:extLst>
              <a:ext uri="{FF2B5EF4-FFF2-40B4-BE49-F238E27FC236}">
                <a16:creationId xmlns:a16="http://schemas.microsoft.com/office/drawing/2014/main" id="{E0E68BDE-362A-A381-C9CA-BC0AE81BFA9C}"/>
              </a:ext>
            </a:extLst>
          </p:cNvPr>
          <p:cNvSpPr txBox="1">
            <a:spLocks/>
          </p:cNvSpPr>
          <p:nvPr/>
        </p:nvSpPr>
        <p:spPr>
          <a:xfrm>
            <a:off x="9031215" y="1598410"/>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Helvetica" pitchFamily="2" charset="0"/>
                <a:ea typeface="+mj-ea"/>
              </a:rPr>
              <a:t>Resilience</a:t>
            </a:r>
            <a:br>
              <a:rPr kumimoji="0" lang="en-GB" sz="1400" b="0" i="0" u="none" strike="noStrike" kern="1200" cap="none" spc="0" normalizeH="0" baseline="0" noProof="0" dirty="0">
                <a:ln>
                  <a:noFill/>
                </a:ln>
                <a:solidFill>
                  <a:prstClr val="white"/>
                </a:solidFill>
                <a:effectLst/>
                <a:uLnTx/>
                <a:uFillTx/>
                <a:latin typeface="Helvetica" pitchFamily="2" charset="0"/>
                <a:ea typeface="+mj-ea"/>
              </a:rPr>
            </a:br>
            <a:r>
              <a:rPr kumimoji="0" lang="en-GB" sz="1000" b="0" i="0" u="none" strike="noStrike" kern="1200" cap="none" spc="0" normalizeH="0" baseline="0" noProof="0" dirty="0">
                <a:ln>
                  <a:noFill/>
                </a:ln>
                <a:solidFill>
                  <a:prstClr val="white"/>
                </a:solidFill>
                <a:effectLst/>
                <a:uLnTx/>
                <a:uFillTx/>
                <a:latin typeface="Helvetica" pitchFamily="2" charset="0"/>
                <a:ea typeface="+mj-ea"/>
              </a:rPr>
              <a:t>UCaaS is designed with carrier-grade resilient infrastructure, backed by robust SLA’s</a:t>
            </a:r>
          </a:p>
          <a:p>
            <a:pPr marL="0" marR="0" lvl="0" indent="0" algn="ctr" defTabSz="609585" rtl="0" eaLnBrk="1" fontAlgn="auto" latinLnBrk="0" hangingPunct="1">
              <a:lnSpc>
                <a:spcPct val="10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Helvetica" pitchFamily="2" charset="0"/>
              <a:ea typeface="+mj-ea"/>
            </a:endParaRPr>
          </a:p>
        </p:txBody>
      </p:sp>
      <p:sp>
        <p:nvSpPr>
          <p:cNvPr id="103" name="Title 4">
            <a:extLst>
              <a:ext uri="{FF2B5EF4-FFF2-40B4-BE49-F238E27FC236}">
                <a16:creationId xmlns:a16="http://schemas.microsoft.com/office/drawing/2014/main" id="{88C35975-76D2-5517-05CD-65AE1016CC0A}"/>
              </a:ext>
            </a:extLst>
          </p:cNvPr>
          <p:cNvSpPr txBox="1">
            <a:spLocks/>
          </p:cNvSpPr>
          <p:nvPr/>
        </p:nvSpPr>
        <p:spPr>
          <a:xfrm>
            <a:off x="9248908" y="3244801"/>
            <a:ext cx="180118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lang="en-GB" sz="1400" b="1" dirty="0">
                <a:solidFill>
                  <a:schemeClr val="tx1"/>
                </a:solidFill>
                <a:latin typeface="Helvetica" pitchFamily="2" charset="0"/>
              </a:rPr>
              <a:t>Flexibility </a:t>
            </a:r>
          </a:p>
          <a:p>
            <a:pPr marL="0" marR="0" lvl="0" indent="0" algn="ctr" defTabSz="609585" rtl="0" eaLnBrk="1" fontAlgn="auto" latinLnBrk="0" hangingPunct="1">
              <a:lnSpc>
                <a:spcPct val="100000"/>
              </a:lnSpc>
              <a:spcBef>
                <a:spcPct val="0"/>
              </a:spcBef>
              <a:spcAft>
                <a:spcPts val="0"/>
              </a:spcAft>
              <a:buClrTx/>
              <a:buSzTx/>
              <a:buFontTx/>
              <a:buNone/>
              <a:tabLst/>
              <a:defRPr/>
            </a:pPr>
            <a:r>
              <a:rPr lang="en-GB" sz="1000" dirty="0">
                <a:solidFill>
                  <a:schemeClr val="tx1"/>
                </a:solidFill>
                <a:latin typeface="Helvetica" pitchFamily="2" charset="0"/>
              </a:rPr>
              <a:t>Tailor your solution with our modular licensing structure, only paying for what you need!</a:t>
            </a:r>
          </a:p>
        </p:txBody>
      </p:sp>
      <p:sp>
        <p:nvSpPr>
          <p:cNvPr id="104" name="Title 4">
            <a:extLst>
              <a:ext uri="{FF2B5EF4-FFF2-40B4-BE49-F238E27FC236}">
                <a16:creationId xmlns:a16="http://schemas.microsoft.com/office/drawing/2014/main" id="{CBF50DEA-7CCF-975C-4EA1-57B31E587E3F}"/>
              </a:ext>
            </a:extLst>
          </p:cNvPr>
          <p:cNvSpPr txBox="1">
            <a:spLocks/>
          </p:cNvSpPr>
          <p:nvPr/>
        </p:nvSpPr>
        <p:spPr>
          <a:xfrm>
            <a:off x="8245424" y="4708153"/>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prstClr val="black">
                    <a:lumMod val="95000"/>
                    <a:lumOff val="5000"/>
                  </a:prstClr>
                </a:solidFill>
                <a:latin typeface="Helvetica" panose="020B0604020202020204" pitchFamily="34" charset="0"/>
                <a:cs typeface="Helvetica" panose="020B0604020202020204" pitchFamily="34" charset="0"/>
              </a:rPr>
              <a:t>Self Service </a:t>
            </a:r>
            <a:r>
              <a:rPr lang="en-GB" sz="1000" dirty="0">
                <a:solidFill>
                  <a:prstClr val="black">
                    <a:lumMod val="95000"/>
                    <a:lumOff val="5000"/>
                  </a:prstClr>
                </a:solidFill>
                <a:latin typeface="Helvetica" panose="020B0604020202020204" pitchFamily="34" charset="0"/>
                <a:cs typeface="Helvetica" panose="020B0604020202020204" pitchFamily="34" charset="0"/>
              </a:rPr>
              <a:t>portals give you the control and management of your customers</a:t>
            </a:r>
            <a:endParaRPr kumimoji="0" lang="en-GB" sz="10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105" name="Title 4">
            <a:extLst>
              <a:ext uri="{FF2B5EF4-FFF2-40B4-BE49-F238E27FC236}">
                <a16:creationId xmlns:a16="http://schemas.microsoft.com/office/drawing/2014/main" id="{8A427BA3-BB14-2D3F-C99B-8D5E395C7E3D}"/>
              </a:ext>
            </a:extLst>
          </p:cNvPr>
          <p:cNvSpPr txBox="1">
            <a:spLocks/>
          </p:cNvSpPr>
          <p:nvPr/>
        </p:nvSpPr>
        <p:spPr>
          <a:xfrm>
            <a:off x="6373526" y="4749675"/>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rPr>
              <a:t>Sell</a:t>
            </a:r>
            <a:r>
              <a:rPr kumimoji="0" lang="en-GB" sz="1400" b="1" i="0" u="none" strike="noStrike" kern="1200" cap="none" spc="0" normalizeH="0" noProof="0" dirty="0">
                <a:ln>
                  <a:noFill/>
                </a:ln>
                <a:solidFill>
                  <a:schemeClr val="bg1"/>
                </a:solidFill>
                <a:effectLst/>
                <a:uLnTx/>
                <a:uFillTx/>
                <a:latin typeface="Helvetica" panose="020B0604020202020204" pitchFamily="34" charset="0"/>
                <a:ea typeface="+mn-ea"/>
                <a:cs typeface="Helvetica" panose="020B0604020202020204" pitchFamily="34" charset="0"/>
              </a:rPr>
              <a:t> with approach</a:t>
            </a:r>
            <a:endParaRPr kumimoji="0" lang="en-GB" sz="1400" b="1" i="0" u="none" strike="noStrike" kern="120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Helvetica" panose="020B0604020202020204" pitchFamily="34" charset="0"/>
                <a:cs typeface="Helvetica" panose="020B0604020202020204" pitchFamily="34" charset="0"/>
              </a:rPr>
              <a:t>We’re here to support you, through the sales cycle</a:t>
            </a:r>
            <a:endParaRPr kumimoji="0" lang="en-GB" sz="1000" i="0" u="none" strike="noStrike" kern="120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endParaRPr>
          </a:p>
        </p:txBody>
      </p:sp>
      <p:sp>
        <p:nvSpPr>
          <p:cNvPr id="106" name="Title 4">
            <a:extLst>
              <a:ext uri="{FF2B5EF4-FFF2-40B4-BE49-F238E27FC236}">
                <a16:creationId xmlns:a16="http://schemas.microsoft.com/office/drawing/2014/main" id="{4E1084D2-09B7-DC01-ACB3-1034B837C03C}"/>
              </a:ext>
            </a:extLst>
          </p:cNvPr>
          <p:cNvSpPr txBox="1">
            <a:spLocks/>
          </p:cNvSpPr>
          <p:nvPr/>
        </p:nvSpPr>
        <p:spPr>
          <a:xfrm>
            <a:off x="5286913" y="3186962"/>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Helvetica" panose="020B0604020202020204" pitchFamily="34" charset="0"/>
                <a:cs typeface="Helvetica" panose="020B0604020202020204" pitchFamily="34" charset="0"/>
              </a:rPr>
              <a:t>Professional Services</a:t>
            </a:r>
            <a:endParaRPr lang="en-GB" sz="1400" b="1" noProof="0" dirty="0">
              <a:solidFill>
                <a:schemeClr val="bg1"/>
              </a:solidFill>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dirty="0">
                <a:ln>
                  <a:noFill/>
                </a:ln>
                <a:solidFill>
                  <a:schemeClr val="bg1"/>
                </a:solidFill>
                <a:effectLst/>
                <a:uLnTx/>
                <a:uFillTx/>
                <a:latin typeface="Helvetica" panose="020B0604020202020204" pitchFamily="34" charset="0"/>
                <a:ea typeface="+mn-ea"/>
                <a:cs typeface="Helvetica" panose="020B0604020202020204" pitchFamily="34" charset="0"/>
              </a:rPr>
              <a:t>Whether you’re a reseller or referral partners, our team of UC</a:t>
            </a:r>
            <a:r>
              <a:rPr kumimoji="0" lang="en-GB" sz="1000" i="0" u="none" strike="noStrike" kern="1200" cap="none" spc="0" normalizeH="0" dirty="0">
                <a:ln>
                  <a:noFill/>
                </a:ln>
                <a:solidFill>
                  <a:schemeClr val="bg1"/>
                </a:solidFill>
                <a:effectLst/>
                <a:uLnTx/>
                <a:uFillTx/>
                <a:latin typeface="Helvetica" panose="020B0604020202020204" pitchFamily="34" charset="0"/>
                <a:ea typeface="+mn-ea"/>
                <a:cs typeface="Helvetica" panose="020B0604020202020204" pitchFamily="34" charset="0"/>
              </a:rPr>
              <a:t> engineering and provisioning teams are here for you</a:t>
            </a:r>
            <a:endParaRPr kumimoji="0" lang="en-GB" sz="1000" i="0" u="none" strike="noStrike" kern="120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endParaRPr>
          </a:p>
        </p:txBody>
      </p:sp>
      <p:sp>
        <p:nvSpPr>
          <p:cNvPr id="107" name="Title 4">
            <a:extLst>
              <a:ext uri="{FF2B5EF4-FFF2-40B4-BE49-F238E27FC236}">
                <a16:creationId xmlns:a16="http://schemas.microsoft.com/office/drawing/2014/main" id="{3BFD77A1-C4ED-C91F-03DA-BEFE4BB06E10}"/>
              </a:ext>
            </a:extLst>
          </p:cNvPr>
          <p:cNvSpPr txBox="1">
            <a:spLocks/>
          </p:cNvSpPr>
          <p:nvPr/>
        </p:nvSpPr>
        <p:spPr>
          <a:xfrm>
            <a:off x="5672914" y="1503411"/>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rPr>
              <a:t>Training</a:t>
            </a:r>
            <a:r>
              <a:rPr kumimoji="0" lang="en-GB" sz="1400" b="1" i="0" u="none" strike="noStrike" kern="1200" cap="none" spc="0" normalizeH="0" noProof="0" dirty="0">
                <a:ln>
                  <a:noFill/>
                </a:ln>
                <a:solidFill>
                  <a:schemeClr val="bg1"/>
                </a:solidFill>
                <a:effectLst/>
                <a:uLnTx/>
                <a:uFillTx/>
                <a:latin typeface="Helvetica" panose="020B0604020202020204" pitchFamily="34" charset="0"/>
                <a:ea typeface="+mn-ea"/>
                <a:cs typeface="Helvetica" panose="020B0604020202020204" pitchFamily="34" charset="0"/>
              </a:rPr>
              <a:t> and Adoption</a:t>
            </a:r>
            <a:endParaRPr kumimoji="0" lang="en-GB" sz="1400" b="1" i="0" u="none" strike="noStrike" kern="120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endParaRPr>
          </a:p>
          <a:p>
            <a:pPr lvl="0" algn="ctr">
              <a:defRPr/>
            </a:pPr>
            <a:r>
              <a:rPr lang="en-GB" sz="1000" dirty="0">
                <a:solidFill>
                  <a:schemeClr val="bg1"/>
                </a:solidFill>
                <a:latin typeface="Helvetica" panose="020B0604020202020204" pitchFamily="34" charset="0"/>
                <a:cs typeface="Helvetica" panose="020B0604020202020204" pitchFamily="34" charset="0"/>
              </a:rPr>
              <a:t>We offer training whether it’s your sales and technical staff, to end-user training for your customers</a:t>
            </a:r>
            <a:endParaRPr kumimoji="0" lang="en-GB" sz="1000" b="0" i="0" u="none" strike="noStrike" kern="120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endParaRPr>
          </a:p>
        </p:txBody>
      </p:sp>
      <p:grpSp>
        <p:nvGrpSpPr>
          <p:cNvPr id="2" name="Group 1">
            <a:extLst>
              <a:ext uri="{FF2B5EF4-FFF2-40B4-BE49-F238E27FC236}">
                <a16:creationId xmlns:a16="http://schemas.microsoft.com/office/drawing/2014/main" id="{08A97CA5-6AD3-0C63-92EE-BC10CD500D88}"/>
              </a:ext>
            </a:extLst>
          </p:cNvPr>
          <p:cNvGrpSpPr/>
          <p:nvPr/>
        </p:nvGrpSpPr>
        <p:grpSpPr>
          <a:xfrm>
            <a:off x="662958" y="1014802"/>
            <a:ext cx="3132026" cy="4828395"/>
            <a:chOff x="4358603" y="1243508"/>
            <a:chExt cx="3132026" cy="4828395"/>
          </a:xfrm>
        </p:grpSpPr>
        <p:sp>
          <p:nvSpPr>
            <p:cNvPr id="3" name="Freeform 73">
              <a:extLst>
                <a:ext uri="{FF2B5EF4-FFF2-40B4-BE49-F238E27FC236}">
                  <a16:creationId xmlns:a16="http://schemas.microsoft.com/office/drawing/2014/main" id="{BEA72700-2372-03E2-9246-775225F2BE39}"/>
                </a:ext>
              </a:extLst>
            </p:cNvPr>
            <p:cNvSpPr/>
            <p:nvPr/>
          </p:nvSpPr>
          <p:spPr>
            <a:xfrm>
              <a:off x="4362709" y="1243508"/>
              <a:ext cx="3127920" cy="769523"/>
            </a:xfrm>
            <a:custGeom>
              <a:avLst/>
              <a:gdLst>
                <a:gd name="connsiteX0" fmla="*/ 151954 w 3127920"/>
                <a:gd name="connsiteY0" fmla="*/ 0 h 769523"/>
                <a:gd name="connsiteX1" fmla="*/ 2975966 w 3127920"/>
                <a:gd name="connsiteY1" fmla="*/ 0 h 769523"/>
                <a:gd name="connsiteX2" fmla="*/ 3127920 w 3127920"/>
                <a:gd name="connsiteY2" fmla="*/ 151954 h 769523"/>
                <a:gd name="connsiteX3" fmla="*/ 3127920 w 3127920"/>
                <a:gd name="connsiteY3" fmla="*/ 769523 h 769523"/>
                <a:gd name="connsiteX4" fmla="*/ 0 w 3127920"/>
                <a:gd name="connsiteY4" fmla="*/ 769523 h 769523"/>
                <a:gd name="connsiteX5" fmla="*/ 0 w 3127920"/>
                <a:gd name="connsiteY5" fmla="*/ 151954 h 769523"/>
                <a:gd name="connsiteX6" fmla="*/ 151954 w 3127920"/>
                <a:gd name="connsiteY6" fmla="*/ 0 h 76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920" h="769523">
                  <a:moveTo>
                    <a:pt x="151954" y="0"/>
                  </a:moveTo>
                  <a:lnTo>
                    <a:pt x="2975966" y="0"/>
                  </a:lnTo>
                  <a:cubicBezTo>
                    <a:pt x="3059888" y="0"/>
                    <a:pt x="3127920" y="68032"/>
                    <a:pt x="3127920" y="151954"/>
                  </a:cubicBezTo>
                  <a:lnTo>
                    <a:pt x="3127920" y="769523"/>
                  </a:lnTo>
                  <a:lnTo>
                    <a:pt x="0" y="769523"/>
                  </a:lnTo>
                  <a:lnTo>
                    <a:pt x="0" y="151954"/>
                  </a:lnTo>
                  <a:cubicBezTo>
                    <a:pt x="0" y="68032"/>
                    <a:pt x="68032" y="0"/>
                    <a:pt x="15195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600" b="1" dirty="0">
                  <a:solidFill>
                    <a:schemeClr val="accent4"/>
                  </a:solidFill>
                  <a:latin typeface="Helvetica" pitchFamily="2" charset="0"/>
                </a:rPr>
                <a:t>Our Partnership Statement</a:t>
              </a:r>
            </a:p>
          </p:txBody>
        </p:sp>
        <p:sp>
          <p:nvSpPr>
            <p:cNvPr id="4" name="Freeform 74">
              <a:extLst>
                <a:ext uri="{FF2B5EF4-FFF2-40B4-BE49-F238E27FC236}">
                  <a16:creationId xmlns:a16="http://schemas.microsoft.com/office/drawing/2014/main" id="{F853FCAB-07E9-2620-0842-95C7C350AD81}"/>
                </a:ext>
              </a:extLst>
            </p:cNvPr>
            <p:cNvSpPr/>
            <p:nvPr/>
          </p:nvSpPr>
          <p:spPr>
            <a:xfrm>
              <a:off x="4358603" y="2018111"/>
              <a:ext cx="3112781" cy="4053792"/>
            </a:xfrm>
            <a:custGeom>
              <a:avLst/>
              <a:gdLst>
                <a:gd name="connsiteX0" fmla="*/ 0 w 3127920"/>
                <a:gd name="connsiteY0" fmla="*/ 0 h 4053792"/>
                <a:gd name="connsiteX1" fmla="*/ 3127920 w 3127920"/>
                <a:gd name="connsiteY1" fmla="*/ 0 h 4053792"/>
                <a:gd name="connsiteX2" fmla="*/ 3127920 w 3127920"/>
                <a:gd name="connsiteY2" fmla="*/ 3901838 h 4053792"/>
                <a:gd name="connsiteX3" fmla="*/ 2975966 w 3127920"/>
                <a:gd name="connsiteY3" fmla="*/ 4053792 h 4053792"/>
                <a:gd name="connsiteX4" fmla="*/ 151954 w 3127920"/>
                <a:gd name="connsiteY4" fmla="*/ 4053792 h 4053792"/>
                <a:gd name="connsiteX5" fmla="*/ 0 w 3127920"/>
                <a:gd name="connsiteY5" fmla="*/ 3901838 h 4053792"/>
                <a:gd name="connsiteX6" fmla="*/ 0 w 3127920"/>
                <a:gd name="connsiteY6" fmla="*/ 0 h 40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920" h="4053792">
                  <a:moveTo>
                    <a:pt x="0" y="0"/>
                  </a:moveTo>
                  <a:lnTo>
                    <a:pt x="3127920" y="0"/>
                  </a:lnTo>
                  <a:lnTo>
                    <a:pt x="3127920" y="3901838"/>
                  </a:lnTo>
                  <a:cubicBezTo>
                    <a:pt x="3127920" y="3985760"/>
                    <a:pt x="3059888" y="4053792"/>
                    <a:pt x="2975966" y="4053792"/>
                  </a:cubicBezTo>
                  <a:lnTo>
                    <a:pt x="151954" y="4053792"/>
                  </a:lnTo>
                  <a:cubicBezTo>
                    <a:pt x="68032" y="4053792"/>
                    <a:pt x="0" y="3985760"/>
                    <a:pt x="0" y="3901838"/>
                  </a:cubicBezTo>
                  <a:lnTo>
                    <a:pt x="0" y="0"/>
                  </a:lnTo>
                  <a:close/>
                </a:path>
              </a:pathLst>
            </a:custGeom>
            <a:solidFill>
              <a:srgbClr val="1A1C2B"/>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8594" lvl="1" indent="-228594" defTabSz="914309">
                <a:lnSpc>
                  <a:spcPct val="90000"/>
                </a:lnSpc>
                <a:spcBef>
                  <a:spcPts val="1200"/>
                </a:spcBef>
                <a:spcAft>
                  <a:spcPts val="600"/>
                </a:spcAft>
                <a:buClr>
                  <a:prstClr val="white"/>
                </a:buClr>
                <a:buFont typeface="Arial" panose="020B0604020202020204" pitchFamily="34" charset="0"/>
                <a:buChar char="•"/>
              </a:pPr>
              <a:r>
                <a:rPr lang="en-US" sz="1400" dirty="0">
                  <a:solidFill>
                    <a:srgbClr val="FFFFFF"/>
                  </a:solidFill>
                  <a:latin typeface="Helvetica" pitchFamily="2" charset="0"/>
                  <a:cs typeface="Arial"/>
                </a:rPr>
                <a:t>A partnership to strengthen your portfolio, with little internal investment needed</a:t>
              </a:r>
            </a:p>
            <a:p>
              <a:pPr marL="228594" lvl="1" indent="-228594" defTabSz="914309">
                <a:lnSpc>
                  <a:spcPct val="90000"/>
                </a:lnSpc>
                <a:spcBef>
                  <a:spcPts val="1200"/>
                </a:spcBef>
                <a:spcAft>
                  <a:spcPts val="600"/>
                </a:spcAft>
                <a:buClr>
                  <a:prstClr val="white"/>
                </a:buClr>
                <a:buFont typeface="Arial" panose="020B0604020202020204" pitchFamily="34" charset="0"/>
                <a:buChar char="•"/>
              </a:pPr>
              <a:r>
                <a:rPr lang="en-US" sz="1400" dirty="0">
                  <a:solidFill>
                    <a:srgbClr val="FFFFFF"/>
                  </a:solidFill>
                  <a:latin typeface="Helvetica" pitchFamily="2" charset="0"/>
                  <a:cs typeface="Arial"/>
                </a:rPr>
                <a:t>Deliver commercial efficiency to retain partner margins</a:t>
              </a:r>
            </a:p>
            <a:p>
              <a:pPr marL="228594" lvl="1" indent="-228594" defTabSz="914309">
                <a:lnSpc>
                  <a:spcPct val="90000"/>
                </a:lnSpc>
                <a:spcBef>
                  <a:spcPts val="1200"/>
                </a:spcBef>
                <a:spcAft>
                  <a:spcPts val="600"/>
                </a:spcAft>
                <a:buClr>
                  <a:prstClr val="white"/>
                </a:buClr>
                <a:buFont typeface="Arial" panose="020B0604020202020204" pitchFamily="34" charset="0"/>
                <a:buChar char="•"/>
              </a:pPr>
              <a:r>
                <a:rPr lang="en-US" sz="1400" dirty="0">
                  <a:solidFill>
                    <a:schemeClr val="bg1"/>
                  </a:solidFill>
                  <a:latin typeface="Helvetica" pitchFamily="2" charset="0"/>
                  <a:cs typeface="Arial"/>
                </a:rPr>
                <a:t>Enable </a:t>
              </a:r>
              <a:r>
                <a:rPr lang="en-US" sz="1400" b="1" dirty="0">
                  <a:solidFill>
                    <a:schemeClr val="bg1"/>
                  </a:solidFill>
                  <a:latin typeface="Helvetica" pitchFamily="2" charset="0"/>
                  <a:cs typeface="Arial"/>
                </a:rPr>
                <a:t>you</a:t>
              </a:r>
              <a:r>
                <a:rPr lang="en-US" sz="1400" dirty="0">
                  <a:solidFill>
                    <a:schemeClr val="bg1"/>
                  </a:solidFill>
                  <a:latin typeface="Helvetica" pitchFamily="2" charset="0"/>
                  <a:cs typeface="Arial"/>
                </a:rPr>
                <a:t> to focus on delivering the </a:t>
              </a:r>
              <a:r>
                <a:rPr lang="en-US" sz="1400" dirty="0">
                  <a:solidFill>
                    <a:srgbClr val="FFFFFF"/>
                  </a:solidFill>
                  <a:latin typeface="Helvetica" pitchFamily="2" charset="0"/>
                  <a:cs typeface="Arial"/>
                </a:rPr>
                <a:t>best possible experience and service to your customers</a:t>
              </a:r>
            </a:p>
            <a:p>
              <a:pPr marL="228594" lvl="1" indent="-228594" defTabSz="914309">
                <a:lnSpc>
                  <a:spcPct val="90000"/>
                </a:lnSpc>
                <a:spcBef>
                  <a:spcPts val="1200"/>
                </a:spcBef>
                <a:spcAft>
                  <a:spcPts val="600"/>
                </a:spcAft>
                <a:buClr>
                  <a:prstClr val="white"/>
                </a:buClr>
                <a:buFont typeface="Arial" panose="020B0604020202020204" pitchFamily="34" charset="0"/>
                <a:buChar char="•"/>
              </a:pPr>
              <a:r>
                <a:rPr lang="en-US" sz="1400" dirty="0">
                  <a:solidFill>
                    <a:srgbClr val="FFFFFF"/>
                  </a:solidFill>
                  <a:latin typeface="Helvetica" pitchFamily="2" charset="0"/>
                  <a:cs typeface="Arial"/>
                </a:rPr>
                <a:t>Benefit from our Microsoft Gold Partner and Modern Workplace status to receive expert knowledge and support</a:t>
              </a:r>
            </a:p>
          </p:txBody>
        </p:sp>
      </p:grpSp>
    </p:spTree>
    <p:extLst>
      <p:ext uri="{BB962C8B-B14F-4D97-AF65-F5344CB8AC3E}">
        <p14:creationId xmlns:p14="http://schemas.microsoft.com/office/powerpoint/2010/main" val="199967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circle with blue and grey text&#10;&#10;Description automatically generated">
            <a:hlinkClick r:id="rId3"/>
            <a:extLst>
              <a:ext uri="{FF2B5EF4-FFF2-40B4-BE49-F238E27FC236}">
                <a16:creationId xmlns:a16="http://schemas.microsoft.com/office/drawing/2014/main" id="{9BCB0C03-A908-DD47-FBD2-59DF7C1C2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049" y="1132705"/>
            <a:ext cx="1486952" cy="1478550"/>
          </a:xfrm>
          <a:prstGeom prst="rect">
            <a:avLst/>
          </a:prstGeom>
        </p:spPr>
      </p:pic>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Success Stories</a:t>
            </a:r>
          </a:p>
        </p:txBody>
      </p:sp>
      <p:grpSp>
        <p:nvGrpSpPr>
          <p:cNvPr id="15" name="Group 14">
            <a:extLst>
              <a:ext uri="{FF2B5EF4-FFF2-40B4-BE49-F238E27FC236}">
                <a16:creationId xmlns:a16="http://schemas.microsoft.com/office/drawing/2014/main" id="{73B72407-F9DF-0152-E32F-8DA10C48D2E8}"/>
              </a:ext>
            </a:extLst>
          </p:cNvPr>
          <p:cNvGrpSpPr/>
          <p:nvPr/>
        </p:nvGrpSpPr>
        <p:grpSpPr>
          <a:xfrm>
            <a:off x="351349" y="3017958"/>
            <a:ext cx="4479901" cy="2286000"/>
            <a:chOff x="-4639751" y="3017958"/>
            <a:chExt cx="4479901" cy="2286000"/>
          </a:xfrm>
          <a:effectLst>
            <a:outerShdw blurRad="50800" dist="38100" algn="l" rotWithShape="0">
              <a:prstClr val="black">
                <a:alpha val="40000"/>
              </a:prstClr>
            </a:outerShdw>
          </a:effectLst>
        </p:grpSpPr>
        <p:sp>
          <p:nvSpPr>
            <p:cNvPr id="14" name="Free-form: Shape 13">
              <a:extLst>
                <a:ext uri="{FF2B5EF4-FFF2-40B4-BE49-F238E27FC236}">
                  <a16:creationId xmlns:a16="http://schemas.microsoft.com/office/drawing/2014/main" id="{6C176324-4006-5077-3504-F1C95523D367}"/>
                </a:ext>
              </a:extLst>
            </p:cNvPr>
            <p:cNvSpPr/>
            <p:nvPr/>
          </p:nvSpPr>
          <p:spPr>
            <a:xfrm>
              <a:off x="-4500051" y="3017958"/>
              <a:ext cx="4340201" cy="2286000"/>
            </a:xfrm>
            <a:custGeom>
              <a:avLst/>
              <a:gdLst>
                <a:gd name="connsiteX0" fmla="*/ 0 w 4340201"/>
                <a:gd name="connsiteY0" fmla="*/ 0 h 2286000"/>
                <a:gd name="connsiteX1" fmla="*/ 4225901 w 4340201"/>
                <a:gd name="connsiteY1" fmla="*/ 0 h 2286000"/>
                <a:gd name="connsiteX2" fmla="*/ 4340201 w 4340201"/>
                <a:gd name="connsiteY2" fmla="*/ 114300 h 2286000"/>
                <a:gd name="connsiteX3" fmla="*/ 4340201 w 4340201"/>
                <a:gd name="connsiteY3" fmla="*/ 2171700 h 2286000"/>
                <a:gd name="connsiteX4" fmla="*/ 4225901 w 4340201"/>
                <a:gd name="connsiteY4" fmla="*/ 2286000 h 2286000"/>
                <a:gd name="connsiteX5" fmla="*/ 0 w 4340201"/>
                <a:gd name="connsiteY5" fmla="*/ 2286000 h 2286000"/>
                <a:gd name="connsiteX6" fmla="*/ 0 w 4340201"/>
                <a:gd name="connsiteY6"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0201" h="2286000">
                  <a:moveTo>
                    <a:pt x="0" y="0"/>
                  </a:moveTo>
                  <a:lnTo>
                    <a:pt x="4225901" y="0"/>
                  </a:lnTo>
                  <a:cubicBezTo>
                    <a:pt x="4289027" y="0"/>
                    <a:pt x="4340201" y="51174"/>
                    <a:pt x="4340201" y="114300"/>
                  </a:cubicBezTo>
                  <a:lnTo>
                    <a:pt x="4340201" y="2171700"/>
                  </a:lnTo>
                  <a:cubicBezTo>
                    <a:pt x="4340201" y="2234826"/>
                    <a:pt x="4289027" y="2286000"/>
                    <a:pt x="4225901" y="2286000"/>
                  </a:cubicBezTo>
                  <a:lnTo>
                    <a:pt x="0" y="2286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ctr">
              <a:noAutofit/>
            </a:bodyPr>
            <a:lstStyle/>
            <a:p>
              <a:pPr algn="l"/>
              <a:r>
                <a:rPr lang="en-GB" sz="1500" dirty="0">
                  <a:solidFill>
                    <a:schemeClr val="bg1"/>
                  </a:solidFill>
                  <a:latin typeface="Helvetica" pitchFamily="2" charset="0"/>
                </a:rPr>
                <a:t>The most important thing at the outset of any new partnership is establishing trust between teams. Once you've built a strong rapport and are working towards shared goals, the technological innovations follow naturally.</a:t>
              </a:r>
              <a:br>
                <a:rPr lang="en-GB" sz="1600" b="0" i="1" dirty="0">
                  <a:solidFill>
                    <a:srgbClr val="FFFFFF"/>
                  </a:solidFill>
                  <a:effectLst/>
                  <a:latin typeface="Helvetica" pitchFamily="2" charset="0"/>
                </a:rPr>
              </a:br>
              <a:endParaRPr lang="en-GB" sz="1600" b="0" i="0" dirty="0">
                <a:solidFill>
                  <a:srgbClr val="FFFFFF"/>
                </a:solidFill>
                <a:effectLst/>
                <a:latin typeface="Helvetica" pitchFamily="2" charset="0"/>
              </a:endParaRPr>
            </a:p>
            <a:p>
              <a:r>
                <a:rPr lang="en-GB" sz="1500" b="1" dirty="0">
                  <a:solidFill>
                    <a:schemeClr val="bg2"/>
                  </a:solidFill>
                  <a:latin typeface="Helvetica" pitchFamily="2" charset="0"/>
                </a:rPr>
                <a:t>Terry Faria</a:t>
              </a:r>
              <a:br>
                <a:rPr lang="en-GB" sz="1600" b="1" i="1" dirty="0">
                  <a:solidFill>
                    <a:srgbClr val="FFFFFF"/>
                  </a:solidFill>
                  <a:effectLst/>
                  <a:latin typeface="Helvetica" pitchFamily="2" charset="0"/>
                </a:rPr>
              </a:br>
              <a:r>
                <a:rPr lang="en-GB" sz="1500" dirty="0">
                  <a:solidFill>
                    <a:schemeClr val="bg1"/>
                  </a:solidFill>
                  <a:latin typeface="Helvetica" pitchFamily="2" charset="0"/>
                </a:rPr>
                <a:t>Telecommunications Manager, </a:t>
              </a:r>
              <a:r>
                <a:rPr lang="en-GB" sz="1500" dirty="0" err="1">
                  <a:solidFill>
                    <a:schemeClr val="bg1"/>
                  </a:solidFill>
                  <a:latin typeface="Helvetica" pitchFamily="2" charset="0"/>
                </a:rPr>
                <a:t>Quiss</a:t>
              </a:r>
              <a:r>
                <a:rPr lang="en-GB" sz="1500" dirty="0">
                  <a:solidFill>
                    <a:schemeClr val="bg1"/>
                  </a:solidFill>
                  <a:latin typeface="Helvetica" pitchFamily="2" charset="0"/>
                </a:rPr>
                <a:t> Technology.</a:t>
              </a:r>
              <a:endParaRPr kumimoji="0" lang="en-US" altLang="en-US" sz="1500" b="0" i="0" u="none" strike="noStrike" cap="none" normalizeH="0" baseline="0" dirty="0">
                <a:ln>
                  <a:noFill/>
                </a:ln>
                <a:solidFill>
                  <a:schemeClr val="bg1"/>
                </a:solidFill>
                <a:effectLst/>
                <a:latin typeface="Helvetica" pitchFamily="2" charset="0"/>
              </a:endParaRPr>
            </a:p>
          </p:txBody>
        </p:sp>
        <p:sp>
          <p:nvSpPr>
            <p:cNvPr id="11" name="Free-form: Shape 10">
              <a:extLst>
                <a:ext uri="{FF2B5EF4-FFF2-40B4-BE49-F238E27FC236}">
                  <a16:creationId xmlns:a16="http://schemas.microsoft.com/office/drawing/2014/main" id="{0880E861-7B37-B614-AC03-4E0883B04B45}"/>
                </a:ext>
              </a:extLst>
            </p:cNvPr>
            <p:cNvSpPr/>
            <p:nvPr/>
          </p:nvSpPr>
          <p:spPr>
            <a:xfrm>
              <a:off x="-4639751" y="3017958"/>
              <a:ext cx="139700" cy="2286000"/>
            </a:xfrm>
            <a:custGeom>
              <a:avLst/>
              <a:gdLst>
                <a:gd name="connsiteX0" fmla="*/ 114300 w 139700"/>
                <a:gd name="connsiteY0" fmla="*/ 0 h 2286000"/>
                <a:gd name="connsiteX1" fmla="*/ 139700 w 139700"/>
                <a:gd name="connsiteY1" fmla="*/ 0 h 2286000"/>
                <a:gd name="connsiteX2" fmla="*/ 139700 w 139700"/>
                <a:gd name="connsiteY2" fmla="*/ 2286000 h 2286000"/>
                <a:gd name="connsiteX3" fmla="*/ 114300 w 139700"/>
                <a:gd name="connsiteY3" fmla="*/ 2286000 h 2286000"/>
                <a:gd name="connsiteX4" fmla="*/ 0 w 139700"/>
                <a:gd name="connsiteY4" fmla="*/ 2171700 h 2286000"/>
                <a:gd name="connsiteX5" fmla="*/ 0 w 139700"/>
                <a:gd name="connsiteY5" fmla="*/ 114300 h 2286000"/>
                <a:gd name="connsiteX6" fmla="*/ 114300 w 139700"/>
                <a:gd name="connsiteY6"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0" h="2286000">
                  <a:moveTo>
                    <a:pt x="114300" y="0"/>
                  </a:moveTo>
                  <a:lnTo>
                    <a:pt x="139700" y="0"/>
                  </a:lnTo>
                  <a:lnTo>
                    <a:pt x="139700" y="2286000"/>
                  </a:lnTo>
                  <a:lnTo>
                    <a:pt x="114300" y="2286000"/>
                  </a:lnTo>
                  <a:cubicBezTo>
                    <a:pt x="51174" y="2286000"/>
                    <a:pt x="0" y="2234826"/>
                    <a:pt x="0" y="2171700"/>
                  </a:cubicBezTo>
                  <a:lnTo>
                    <a:pt x="0" y="114300"/>
                  </a:lnTo>
                  <a:cubicBezTo>
                    <a:pt x="0" y="51174"/>
                    <a:pt x="51174" y="0"/>
                    <a:pt x="1143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Helvetica" pitchFamily="2" charset="0"/>
              </a:endParaRPr>
            </a:p>
          </p:txBody>
        </p:sp>
      </p:grpSp>
      <p:pic>
        <p:nvPicPr>
          <p:cNvPr id="4" name="Picture 3">
            <a:hlinkClick r:id="rId3"/>
            <a:extLst>
              <a:ext uri="{FF2B5EF4-FFF2-40B4-BE49-F238E27FC236}">
                <a16:creationId xmlns:a16="http://schemas.microsoft.com/office/drawing/2014/main" id="{FAB6D9F0-2353-073F-21A4-6677279FC42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91763" y="1887067"/>
            <a:ext cx="6503468" cy="3658201"/>
          </a:xfrm>
          <a:prstGeom prst="rect">
            <a:avLst/>
          </a:prstGeom>
        </p:spPr>
      </p:pic>
      <p:pic>
        <p:nvPicPr>
          <p:cNvPr id="5" name="Graphic 4">
            <a:hlinkClick r:id="rId3"/>
            <a:extLst>
              <a:ext uri="{FF2B5EF4-FFF2-40B4-BE49-F238E27FC236}">
                <a16:creationId xmlns:a16="http://schemas.microsoft.com/office/drawing/2014/main" id="{967E32DB-DFA6-80D6-699B-B29D07C38E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68762" y="2941432"/>
            <a:ext cx="1549470" cy="154947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949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6346685" y="1427713"/>
            <a:ext cx="1941656" cy="2198804"/>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8758" t="65006" r="73760" b="3372"/>
          <a:stretch/>
        </p:blipFill>
        <p:spPr>
          <a:xfrm>
            <a:off x="6397241" y="1572010"/>
            <a:ext cx="2129741" cy="2170254"/>
          </a:xfrm>
          <a:prstGeom prst="rect">
            <a:avLst/>
          </a:prstGeom>
          <a:ln>
            <a:noFill/>
          </a:ln>
        </p:spPr>
      </p:pic>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35408" t="8508" r="56801" b="78200"/>
          <a:stretch/>
        </p:blipFill>
        <p:spPr>
          <a:xfrm>
            <a:off x="6804781" y="1961865"/>
            <a:ext cx="949124" cy="912296"/>
          </a:xfrm>
          <a:prstGeom prst="rect">
            <a:avLst/>
          </a:prstGeom>
          <a:ln>
            <a:noFill/>
          </a:ln>
        </p:spPr>
      </p:pic>
      <p:sp>
        <p:nvSpPr>
          <p:cNvPr id="25" name="TextBox 24">
            <a:extLst>
              <a:ext uri="{FF2B5EF4-FFF2-40B4-BE49-F238E27FC236}">
                <a16:creationId xmlns:a16="http://schemas.microsoft.com/office/drawing/2014/main" id="{613E8038-FC05-47C0-9525-38E5867A99EB}"/>
              </a:ext>
            </a:extLst>
          </p:cNvPr>
          <p:cNvSpPr txBox="1"/>
          <p:nvPr/>
        </p:nvSpPr>
        <p:spPr>
          <a:xfrm>
            <a:off x="6132112" y="3556316"/>
            <a:ext cx="2281944" cy="2552384"/>
          </a:xfrm>
          <a:prstGeom prst="roundRect">
            <a:avLst>
              <a:gd name="adj" fmla="val 7518"/>
            </a:avLst>
          </a:prstGeom>
          <a:noFill/>
          <a:ln>
            <a:noFill/>
          </a:ln>
        </p:spPr>
        <p:txBody>
          <a:bodyPr wrap="square" lIns="180000" tIns="180000" rIns="180000" bIns="180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rPr>
              <a:t>Arrange UC Training for your Sales, Technical and Operational teams so you can deliver Platinum Sales and Service to your customers. </a:t>
            </a:r>
            <a:endPar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8" name="Freeform 17"/>
          <p:cNvSpPr/>
          <p:nvPr/>
        </p:nvSpPr>
        <p:spPr>
          <a:xfrm>
            <a:off x="3708393" y="1427713"/>
            <a:ext cx="1941656" cy="2198804"/>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8758" t="65006" r="73760" b="3372"/>
          <a:stretch/>
        </p:blipFill>
        <p:spPr>
          <a:xfrm>
            <a:off x="3758949" y="1572010"/>
            <a:ext cx="2129741" cy="2170254"/>
          </a:xfrm>
          <a:prstGeom prst="rect">
            <a:avLst/>
          </a:prstGeom>
          <a:ln>
            <a:noFill/>
          </a:ln>
        </p:spPr>
      </p:pic>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58211" t="8508" r="33998" b="78200"/>
          <a:stretch/>
        </p:blipFill>
        <p:spPr>
          <a:xfrm>
            <a:off x="4204659" y="1940819"/>
            <a:ext cx="949124" cy="912296"/>
          </a:xfrm>
          <a:prstGeom prst="rect">
            <a:avLst/>
          </a:prstGeom>
          <a:ln>
            <a:noFill/>
          </a:ln>
        </p:spPr>
      </p:pic>
      <p:sp>
        <p:nvSpPr>
          <p:cNvPr id="26" name="TextBox 25">
            <a:extLst>
              <a:ext uri="{FF2B5EF4-FFF2-40B4-BE49-F238E27FC236}">
                <a16:creationId xmlns:a16="http://schemas.microsoft.com/office/drawing/2014/main" id="{0481294E-5AD9-46AB-9C9F-C56CC3A794D8}"/>
              </a:ext>
            </a:extLst>
          </p:cNvPr>
          <p:cNvSpPr txBox="1"/>
          <p:nvPr/>
        </p:nvSpPr>
        <p:spPr>
          <a:xfrm>
            <a:off x="3530601" y="3556316"/>
            <a:ext cx="2281943" cy="2552384"/>
          </a:xfrm>
          <a:prstGeom prst="roundRect">
            <a:avLst>
              <a:gd name="adj" fmla="val 7518"/>
            </a:avLst>
          </a:prstGeom>
          <a:noFill/>
          <a:ln>
            <a:noFill/>
          </a:ln>
        </p:spPr>
        <p:txBody>
          <a:bodyPr wrap="square" lIns="180000" tIns="180000" rIns="180000" bIns="180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rPr>
              <a:t>Identify target customers and create a joint Sales Creation Campaign with us!</a:t>
            </a:r>
            <a:endPar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0" name="Freeform 19"/>
          <p:cNvSpPr/>
          <p:nvPr/>
        </p:nvSpPr>
        <p:spPr>
          <a:xfrm>
            <a:off x="9161060" y="1427713"/>
            <a:ext cx="1941656" cy="2128603"/>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8758" t="65006" r="73760" b="3372"/>
          <a:stretch/>
        </p:blipFill>
        <p:spPr>
          <a:xfrm>
            <a:off x="9211616" y="1567403"/>
            <a:ext cx="2129741" cy="2100965"/>
          </a:xfrm>
          <a:prstGeom prst="rect">
            <a:avLst/>
          </a:prstGeom>
          <a:ln>
            <a:noFill/>
          </a:ln>
        </p:spPr>
      </p:pic>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80681" t="8508" r="11528" b="78200"/>
          <a:stretch/>
        </p:blipFill>
        <p:spPr>
          <a:xfrm>
            <a:off x="9663113" y="1924437"/>
            <a:ext cx="949124" cy="883169"/>
          </a:xfrm>
          <a:prstGeom prst="rect">
            <a:avLst/>
          </a:prstGeom>
          <a:ln>
            <a:noFill/>
          </a:ln>
        </p:spPr>
      </p:pic>
      <p:sp>
        <p:nvSpPr>
          <p:cNvPr id="27" name="TextBox 26">
            <a:extLst>
              <a:ext uri="{FF2B5EF4-FFF2-40B4-BE49-F238E27FC236}">
                <a16:creationId xmlns:a16="http://schemas.microsoft.com/office/drawing/2014/main" id="{684FB99F-63C7-4C69-A827-80EB6DF63D8A}"/>
              </a:ext>
            </a:extLst>
          </p:cNvPr>
          <p:cNvSpPr txBox="1"/>
          <p:nvPr/>
        </p:nvSpPr>
        <p:spPr>
          <a:xfrm>
            <a:off x="8965732" y="3556316"/>
            <a:ext cx="2407008" cy="2470895"/>
          </a:xfrm>
          <a:prstGeom prst="roundRect">
            <a:avLst>
              <a:gd name="adj" fmla="val 7518"/>
            </a:avLst>
          </a:prstGeom>
          <a:noFill/>
          <a:ln>
            <a:noFill/>
          </a:ln>
        </p:spPr>
        <p:txBody>
          <a:bodyPr wrap="square" lIns="180000" tIns="180000" rIns="180000" bIns="180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1A1C2B"/>
                </a:solidFill>
                <a:effectLst/>
                <a:uLnTx/>
                <a:uFillTx/>
                <a:latin typeface="Helvetica" pitchFamily="2" charset="0"/>
              </a:rPr>
              <a:t>Engage Marketing and Enablement Teams to help drive tailored engagement and maximise </a:t>
            </a:r>
            <a:r>
              <a:rPr lang="en-GB" sz="1500" b="1" dirty="0">
                <a:solidFill>
                  <a:srgbClr val="1A1C2B"/>
                </a:solidFill>
                <a:latin typeface="Helvetica" pitchFamily="2" charset="0"/>
              </a:rPr>
              <a:t>revenue and profits</a:t>
            </a:r>
            <a:endParaRPr kumimoji="0" lang="en-GB" sz="1500" b="0" i="0" u="none" strike="noStrike" kern="1200" cap="none" spc="0" normalizeH="0" baseline="0" noProof="0" dirty="0">
              <a:ln>
                <a:noFill/>
              </a:ln>
              <a:solidFill>
                <a:srgbClr val="1A1C2B"/>
              </a:solidFill>
              <a:effectLst/>
              <a:uLnTx/>
              <a:uFillTx/>
              <a:latin typeface="Helvetica" pitchFamily="2" charset="0"/>
            </a:endParaRPr>
          </a:p>
        </p:txBody>
      </p:sp>
      <p:sp>
        <p:nvSpPr>
          <p:cNvPr id="13" name="Freeform 12"/>
          <p:cNvSpPr/>
          <p:nvPr/>
        </p:nvSpPr>
        <p:spPr>
          <a:xfrm>
            <a:off x="1015777" y="1284457"/>
            <a:ext cx="1941656" cy="2198804"/>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8758" t="65006" r="73760" b="3372"/>
          <a:stretch/>
        </p:blipFill>
        <p:spPr>
          <a:xfrm>
            <a:off x="1066333" y="1428754"/>
            <a:ext cx="2129741" cy="2170254"/>
          </a:xfrm>
          <a:prstGeom prst="rect">
            <a:avLst/>
          </a:prstGeom>
          <a:ln>
            <a:noFill/>
          </a:ln>
        </p:spPr>
      </p:pic>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12273" t="8508" r="79936" b="79687"/>
          <a:stretch/>
        </p:blipFill>
        <p:spPr>
          <a:xfrm>
            <a:off x="1512043" y="1818609"/>
            <a:ext cx="949124" cy="810228"/>
          </a:xfrm>
          <a:prstGeom prst="rect">
            <a:avLst/>
          </a:prstGeom>
          <a:ln>
            <a:noFill/>
          </a:ln>
        </p:spPr>
      </p:pic>
      <p:sp>
        <p:nvSpPr>
          <p:cNvPr id="28" name="TextBox 27">
            <a:extLst>
              <a:ext uri="{FF2B5EF4-FFF2-40B4-BE49-F238E27FC236}">
                <a16:creationId xmlns:a16="http://schemas.microsoft.com/office/drawing/2014/main" id="{1C389C82-EB65-4522-B3DF-F5D91A39F0AF}"/>
              </a:ext>
            </a:extLst>
          </p:cNvPr>
          <p:cNvSpPr txBox="1"/>
          <p:nvPr/>
        </p:nvSpPr>
        <p:spPr>
          <a:xfrm>
            <a:off x="850643" y="3556316"/>
            <a:ext cx="2281943" cy="2552384"/>
          </a:xfrm>
          <a:prstGeom prst="roundRect">
            <a:avLst>
              <a:gd name="adj" fmla="val 7518"/>
            </a:avLst>
          </a:prstGeom>
          <a:noFill/>
          <a:ln>
            <a:noFill/>
          </a:ln>
        </p:spPr>
        <p:txBody>
          <a:bodyPr wrap="square" lIns="180000" tIns="180000" rIns="180000" bIns="180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rPr>
              <a:t>Access UCaaS, TCaaS and CCaaS content in our </a:t>
            </a:r>
            <a:r>
              <a:rPr kumimoji="0" lang="en-GB" sz="1500" b="1" i="0" u="none" strike="noStrike" kern="1200" cap="none" spc="0" normalizeH="0" baseline="0" noProof="0" dirty="0">
                <a:ln>
                  <a:noFill/>
                </a:ln>
                <a:solidFill>
                  <a:srgbClr val="00B0F0"/>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Partner Hub</a:t>
            </a:r>
            <a:r>
              <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rPr>
              <a:t>; Blog ideas, Sales Enablement, Solution Content and more. . .</a:t>
            </a:r>
            <a:endParaRPr kumimoji="0" lang="en-GB" sz="1500" b="0" i="0" u="none" strike="noStrike" kern="1200" cap="none" spc="0" normalizeH="0" baseline="0" noProof="0" dirty="0">
              <a:ln>
                <a:noFill/>
              </a:ln>
              <a:solidFill>
                <a:srgbClr val="00B0F0"/>
              </a:solidFill>
              <a:effectLst/>
              <a:uLnTx/>
              <a:uFillTx/>
              <a:latin typeface="Helvetica" pitchFamily="2" charset="0"/>
              <a:ea typeface="+mn-ea"/>
              <a:cs typeface="+mn-cs"/>
            </a:endParaRPr>
          </a:p>
        </p:txBody>
      </p:sp>
      <p:sp>
        <p:nvSpPr>
          <p:cNvPr id="5" name="Title 4">
            <a:extLst>
              <a:ext uri="{FF2B5EF4-FFF2-40B4-BE49-F238E27FC236}">
                <a16:creationId xmlns:a16="http://schemas.microsoft.com/office/drawing/2014/main" id="{36064875-AC43-4362-BE65-42B37130F9AE}"/>
              </a:ext>
            </a:extLst>
          </p:cNvPr>
          <p:cNvSpPr>
            <a:spLocks noGrp="1"/>
          </p:cNvSpPr>
          <p:nvPr>
            <p:ph type="title"/>
          </p:nvPr>
        </p:nvSpPr>
        <p:spPr>
          <a:xfrm>
            <a:off x="2768600" y="301972"/>
            <a:ext cx="8966200" cy="749300"/>
          </a:xfrm>
        </p:spPr>
        <p:txBody>
          <a:bodyPr/>
          <a:lstStyle/>
          <a:p>
            <a:r>
              <a:rPr lang="en-GB" dirty="0"/>
              <a:t>Next Steps / CTA’s / Engagement Process</a:t>
            </a:r>
          </a:p>
        </p:txBody>
      </p:sp>
    </p:spTree>
    <p:extLst>
      <p:ext uri="{BB962C8B-B14F-4D97-AF65-F5344CB8AC3E}">
        <p14:creationId xmlns:p14="http://schemas.microsoft.com/office/powerpoint/2010/main" val="126066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Agenda</a:t>
            </a:r>
          </a:p>
        </p:txBody>
      </p:sp>
      <p:sp>
        <p:nvSpPr>
          <p:cNvPr id="3" name="TextBox 2">
            <a:extLst>
              <a:ext uri="{FF2B5EF4-FFF2-40B4-BE49-F238E27FC236}">
                <a16:creationId xmlns:a16="http://schemas.microsoft.com/office/drawing/2014/main" id="{1759CB3E-104B-45E0-4FD5-B6ACE915830C}"/>
              </a:ext>
            </a:extLst>
          </p:cNvPr>
          <p:cNvSpPr txBox="1"/>
          <p:nvPr/>
        </p:nvSpPr>
        <p:spPr>
          <a:xfrm>
            <a:off x="525117" y="932804"/>
            <a:ext cx="11141765" cy="5027017"/>
          </a:xfrm>
          <a:prstGeom prst="rect">
            <a:avLst/>
          </a:prstGeom>
          <a:noFill/>
        </p:spPr>
        <p:txBody>
          <a:bodyPr wrap="square" rtlCol="0">
            <a:spAutoFit/>
          </a:bodyPr>
          <a:lstStyle/>
          <a:p>
            <a:pPr marL="342900" indent="-342900">
              <a:lnSpc>
                <a:spcPct val="150000"/>
              </a:lnSpc>
              <a:buAutoNum type="arabicPeriod"/>
            </a:pPr>
            <a:r>
              <a:rPr lang="en-GB" dirty="0">
                <a:latin typeface="Helvetica" panose="020B0604020202020204" pitchFamily="34" charset="0"/>
                <a:cs typeface="Helvetica" panose="020B0604020202020204" pitchFamily="34" charset="0"/>
              </a:rPr>
              <a:t>Our History in UC</a:t>
            </a:r>
          </a:p>
          <a:p>
            <a:pPr marL="342900" indent="-342900">
              <a:lnSpc>
                <a:spcPct val="150000"/>
              </a:lnSpc>
              <a:buAutoNum type="arabicPeriod"/>
            </a:pPr>
            <a:r>
              <a:rPr lang="en-GB" dirty="0">
                <a:latin typeface="Helvetica" panose="020B0604020202020204" pitchFamily="34" charset="0"/>
                <a:cs typeface="Helvetica" panose="020B0604020202020204" pitchFamily="34" charset="0"/>
              </a:rPr>
              <a:t>Why UCC for you and your customers</a:t>
            </a:r>
          </a:p>
          <a:p>
            <a:pPr marL="342900" indent="-342900">
              <a:lnSpc>
                <a:spcPct val="150000"/>
              </a:lnSpc>
              <a:buFontTx/>
              <a:buAutoNum type="arabicPeriod"/>
            </a:pPr>
            <a:r>
              <a:rPr lang="en-GB" dirty="0">
                <a:latin typeface="Helvetica" panose="020B0604020202020204" pitchFamily="34" charset="0"/>
                <a:cs typeface="Helvetica" panose="020B0604020202020204" pitchFamily="34" charset="0"/>
              </a:rPr>
              <a:t>What is Unified Communications as a Service</a:t>
            </a:r>
          </a:p>
          <a:p>
            <a:pPr marL="342900" indent="-342900">
              <a:lnSpc>
                <a:spcPct val="150000"/>
              </a:lnSpc>
              <a:buAutoNum type="arabicPeriod"/>
            </a:pPr>
            <a:r>
              <a:rPr lang="en-GB" dirty="0">
                <a:latin typeface="Helvetica" panose="020B0604020202020204" pitchFamily="34" charset="0"/>
                <a:cs typeface="Helvetica" panose="020B0604020202020204" pitchFamily="34" charset="0"/>
              </a:rPr>
              <a:t>UCaaS Features &amp; Benefits</a:t>
            </a:r>
          </a:p>
          <a:p>
            <a:pPr marL="342900" indent="-342900">
              <a:lnSpc>
                <a:spcPct val="150000"/>
              </a:lnSpc>
              <a:buAutoNum type="arabicPeriod"/>
            </a:pPr>
            <a:r>
              <a:rPr lang="en-GB" dirty="0" err="1">
                <a:latin typeface="Helvetica" panose="020B0604020202020204" pitchFamily="34" charset="0"/>
                <a:cs typeface="Helvetica" panose="020B0604020202020204" pitchFamily="34" charset="0"/>
              </a:rPr>
              <a:t>TCaaS</a:t>
            </a:r>
            <a:r>
              <a:rPr lang="en-GB" dirty="0">
                <a:latin typeface="Helvetica" panose="020B0604020202020204" pitchFamily="34" charset="0"/>
                <a:cs typeface="Helvetica" panose="020B0604020202020204" pitchFamily="34" charset="0"/>
              </a:rPr>
              <a:t> Features &amp; Benefits</a:t>
            </a:r>
          </a:p>
          <a:p>
            <a:pPr marL="342900" indent="-342900">
              <a:lnSpc>
                <a:spcPct val="150000"/>
              </a:lnSpc>
              <a:buAutoNum type="arabicPeriod"/>
            </a:pPr>
            <a:r>
              <a:rPr lang="en-GB" dirty="0" err="1">
                <a:latin typeface="Helvetica" panose="020B0604020202020204" pitchFamily="34" charset="0"/>
                <a:cs typeface="Helvetica" panose="020B0604020202020204" pitchFamily="34" charset="0"/>
              </a:rPr>
              <a:t>CCaaS</a:t>
            </a:r>
            <a:r>
              <a:rPr lang="en-GB" dirty="0">
                <a:latin typeface="Helvetica" panose="020B0604020202020204" pitchFamily="34" charset="0"/>
                <a:cs typeface="Helvetica" panose="020B0604020202020204" pitchFamily="34" charset="0"/>
              </a:rPr>
              <a:t> Features &amp; Benefits</a:t>
            </a:r>
          </a:p>
          <a:p>
            <a:pPr marL="342900" indent="-342900">
              <a:lnSpc>
                <a:spcPct val="150000"/>
              </a:lnSpc>
              <a:buAutoNum type="arabicPeriod"/>
            </a:pPr>
            <a:r>
              <a:rPr lang="en-GB" dirty="0">
                <a:latin typeface="Helvetica" panose="020B0604020202020204" pitchFamily="34" charset="0"/>
                <a:cs typeface="Helvetica" panose="020B0604020202020204" pitchFamily="34" charset="0"/>
              </a:rPr>
              <a:t>Enabled Collaboration Spaces Features &amp; Benefits</a:t>
            </a:r>
          </a:p>
          <a:p>
            <a:pPr marL="342900" indent="-342900">
              <a:lnSpc>
                <a:spcPct val="150000"/>
              </a:lnSpc>
              <a:buAutoNum type="arabicPeriod"/>
            </a:pPr>
            <a:r>
              <a:rPr lang="en-GB" dirty="0">
                <a:latin typeface="Helvetica" panose="020B0604020202020204" pitchFamily="34" charset="0"/>
                <a:cs typeface="Helvetica" panose="020B0604020202020204" pitchFamily="34" charset="0"/>
              </a:rPr>
              <a:t>Our Self-Service Portal</a:t>
            </a:r>
          </a:p>
          <a:p>
            <a:pPr marL="342900" indent="-342900">
              <a:lnSpc>
                <a:spcPct val="150000"/>
              </a:lnSpc>
              <a:buAutoNum type="arabicPeriod"/>
            </a:pPr>
            <a:r>
              <a:rPr lang="en-GB" dirty="0">
                <a:latin typeface="Helvetica" panose="020B0604020202020204" pitchFamily="34" charset="0"/>
                <a:cs typeface="Helvetica" panose="020B0604020202020204" pitchFamily="34" charset="0"/>
              </a:rPr>
              <a:t>Your opportunities / Where are the quick wins</a:t>
            </a:r>
          </a:p>
          <a:p>
            <a:pPr marL="342900" indent="-342900">
              <a:lnSpc>
                <a:spcPct val="150000"/>
              </a:lnSpc>
              <a:buAutoNum type="arabicPeriod"/>
            </a:pPr>
            <a:r>
              <a:rPr lang="en-GB" dirty="0">
                <a:latin typeface="Helvetica" panose="020B0604020202020204" pitchFamily="34" charset="0"/>
                <a:cs typeface="Helvetica" panose="020B0604020202020204" pitchFamily="34" charset="0"/>
              </a:rPr>
              <a:t>Success stories</a:t>
            </a:r>
          </a:p>
          <a:p>
            <a:pPr marL="342900" indent="-342900">
              <a:lnSpc>
                <a:spcPct val="150000"/>
              </a:lnSpc>
              <a:buAutoNum type="arabicPeriod"/>
            </a:pPr>
            <a:r>
              <a:rPr lang="en-GB" dirty="0">
                <a:latin typeface="Helvetica" panose="020B0604020202020204" pitchFamily="34" charset="0"/>
                <a:cs typeface="Helvetica" panose="020B0604020202020204" pitchFamily="34" charset="0"/>
              </a:rPr>
              <a:t>Why EXPO.e &amp; UCC - What’s in it for you</a:t>
            </a:r>
          </a:p>
          <a:p>
            <a:pPr marL="342900" indent="-342900">
              <a:lnSpc>
                <a:spcPct val="150000"/>
              </a:lnSpc>
              <a:buAutoNum type="arabicPeriod"/>
            </a:pPr>
            <a:r>
              <a:rPr lang="en-GB" dirty="0">
                <a:latin typeface="Helvetica" panose="020B0604020202020204" pitchFamily="34" charset="0"/>
                <a:cs typeface="Helvetica" panose="020B0604020202020204" pitchFamily="34" charset="0"/>
              </a:rPr>
              <a:t>Next Steps / CTA’s / Engagement Process</a:t>
            </a:r>
          </a:p>
        </p:txBody>
      </p:sp>
    </p:spTree>
    <p:extLst>
      <p:ext uri="{BB962C8B-B14F-4D97-AF65-F5344CB8AC3E}">
        <p14:creationId xmlns:p14="http://schemas.microsoft.com/office/powerpoint/2010/main" val="89845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0" name="Straight Connector 189"/>
          <p:cNvCxnSpPr>
            <a:cxnSpLocks/>
            <a:stCxn id="45" idx="6"/>
            <a:endCxn id="98" idx="2"/>
          </p:cNvCxnSpPr>
          <p:nvPr/>
        </p:nvCxnSpPr>
        <p:spPr>
          <a:xfrm>
            <a:off x="946399" y="3584135"/>
            <a:ext cx="10368910"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Our History in UCC</a:t>
            </a:r>
            <a:endParaRPr lang="en-GB" b="1" dirty="0"/>
          </a:p>
        </p:txBody>
      </p:sp>
      <p:sp>
        <p:nvSpPr>
          <p:cNvPr id="197" name="TextBox 196"/>
          <p:cNvSpPr txBox="1"/>
          <p:nvPr/>
        </p:nvSpPr>
        <p:spPr>
          <a:xfrm>
            <a:off x="236592" y="3596333"/>
            <a:ext cx="1251395" cy="896154"/>
          </a:xfrm>
          <a:prstGeom prst="rect">
            <a:avLst/>
          </a:prstGeom>
          <a:noFill/>
        </p:spPr>
        <p:txBody>
          <a:bodyPr wrap="square" lIns="180000" tIns="180000" rIns="180000" bIns="180000" rtlCol="0" anchor="t" anchorCtr="0">
            <a:noAutofit/>
          </a:bodyPr>
          <a:lstStyle/>
          <a:p>
            <a:pPr algn="ctr"/>
            <a:r>
              <a:rPr lang="en-GB" sz="1100">
                <a:latin typeface="Helvetica"/>
                <a:cs typeface="Helvetica"/>
              </a:rPr>
              <a:t>2002</a:t>
            </a:r>
          </a:p>
          <a:p>
            <a:pPr algn="ctr"/>
            <a:r>
              <a:rPr lang="en-GB" sz="1100">
                <a:latin typeface="Helvetica"/>
                <a:cs typeface="Helvetica"/>
              </a:rPr>
              <a:t>Exponential-e starts its</a:t>
            </a:r>
            <a:br>
              <a:rPr lang="en-GB" sz="1100">
                <a:latin typeface="Helvetica"/>
                <a:cs typeface="Helvetica"/>
              </a:rPr>
            </a:br>
            <a:r>
              <a:rPr lang="en-GB" sz="1100">
                <a:latin typeface="Helvetica"/>
                <a:cs typeface="Helvetica"/>
              </a:rPr>
              <a:t>Core Network</a:t>
            </a:r>
          </a:p>
        </p:txBody>
      </p:sp>
      <p:sp>
        <p:nvSpPr>
          <p:cNvPr id="198" name="TextBox 197"/>
          <p:cNvSpPr txBox="1"/>
          <p:nvPr/>
        </p:nvSpPr>
        <p:spPr>
          <a:xfrm>
            <a:off x="2869223" y="3596333"/>
            <a:ext cx="1257993" cy="1424654"/>
          </a:xfrm>
          <a:prstGeom prst="rect">
            <a:avLst/>
          </a:prstGeom>
          <a:noFill/>
        </p:spPr>
        <p:txBody>
          <a:bodyPr wrap="square" lIns="180000" tIns="180000" rIns="180000" bIns="180000" rtlCol="0" anchor="t" anchorCtr="0">
            <a:noAutofit/>
          </a:bodyPr>
          <a:lstStyle/>
          <a:p>
            <a:pPr algn="ctr"/>
            <a:r>
              <a:rPr lang="en-GB" sz="1100">
                <a:latin typeface="Helvetica"/>
                <a:cs typeface="Helvetica"/>
              </a:rPr>
              <a:t>2008-2013</a:t>
            </a:r>
          </a:p>
          <a:p>
            <a:pPr algn="ctr"/>
            <a:r>
              <a:rPr lang="en-GB" sz="1100">
                <a:latin typeface="Helvetica"/>
                <a:cs typeface="Helvetica"/>
              </a:rPr>
              <a:t>Reselling our</a:t>
            </a:r>
          </a:p>
          <a:p>
            <a:pPr algn="ctr"/>
            <a:r>
              <a:rPr lang="en-GB" sz="1100">
                <a:latin typeface="Helvetica"/>
                <a:cs typeface="Helvetica"/>
              </a:rPr>
              <a:t>BroadWorks HPBX</a:t>
            </a:r>
          </a:p>
          <a:p>
            <a:pPr algn="ctr"/>
            <a:r>
              <a:rPr lang="en-GB" sz="1100">
                <a:latin typeface="Helvetica"/>
                <a:cs typeface="Helvetica"/>
              </a:rPr>
              <a:t>SIP</a:t>
            </a:r>
          </a:p>
        </p:txBody>
      </p:sp>
      <p:sp>
        <p:nvSpPr>
          <p:cNvPr id="199" name="TextBox 198"/>
          <p:cNvSpPr txBox="1"/>
          <p:nvPr/>
        </p:nvSpPr>
        <p:spPr>
          <a:xfrm>
            <a:off x="1552904" y="2505872"/>
            <a:ext cx="1257997" cy="912223"/>
          </a:xfrm>
          <a:prstGeom prst="rect">
            <a:avLst/>
          </a:prstGeom>
          <a:noFill/>
        </p:spPr>
        <p:txBody>
          <a:bodyPr wrap="square" lIns="180000" tIns="180000" rIns="180000" bIns="180000" rtlCol="0" anchor="b" anchorCtr="0">
            <a:noAutofit/>
          </a:bodyPr>
          <a:lstStyle/>
          <a:p>
            <a:pPr algn="ctr"/>
            <a:r>
              <a:rPr lang="en-GB" sz="1100">
                <a:latin typeface="Helvetica"/>
                <a:cs typeface="Helvetica"/>
              </a:rPr>
              <a:t>2008 </a:t>
            </a:r>
          </a:p>
          <a:p>
            <a:pPr algn="ctr"/>
            <a:r>
              <a:rPr lang="en-GB" sz="1100">
                <a:latin typeface="Helvetica"/>
                <a:cs typeface="Helvetica"/>
              </a:rPr>
              <a:t>SIP Trunking</a:t>
            </a:r>
          </a:p>
        </p:txBody>
      </p:sp>
      <p:sp>
        <p:nvSpPr>
          <p:cNvPr id="200" name="TextBox 199"/>
          <p:cNvSpPr txBox="1"/>
          <p:nvPr/>
        </p:nvSpPr>
        <p:spPr>
          <a:xfrm>
            <a:off x="5500159" y="3596333"/>
            <a:ext cx="1265654" cy="1424654"/>
          </a:xfrm>
          <a:prstGeom prst="rect">
            <a:avLst/>
          </a:prstGeom>
          <a:noFill/>
        </p:spPr>
        <p:txBody>
          <a:bodyPr wrap="square" lIns="180000" tIns="180000" rIns="180000" bIns="180000" rtlCol="0" anchor="t" anchorCtr="0">
            <a:noAutofit/>
          </a:bodyPr>
          <a:lstStyle/>
          <a:p>
            <a:pPr algn="ctr"/>
            <a:r>
              <a:rPr lang="en-GB" sz="1100" dirty="0">
                <a:latin typeface="Helvetica"/>
                <a:cs typeface="Helvetica"/>
              </a:rPr>
              <a:t>2017</a:t>
            </a:r>
          </a:p>
          <a:p>
            <a:pPr algn="ctr"/>
            <a:r>
              <a:rPr lang="en-GB" sz="1100" dirty="0">
                <a:latin typeface="Helvetica"/>
                <a:cs typeface="Helvetica"/>
              </a:rPr>
              <a:t>HPBX Customer Portal Launched</a:t>
            </a:r>
          </a:p>
        </p:txBody>
      </p:sp>
      <p:sp>
        <p:nvSpPr>
          <p:cNvPr id="201" name="TextBox 200"/>
          <p:cNvSpPr txBox="1"/>
          <p:nvPr/>
        </p:nvSpPr>
        <p:spPr>
          <a:xfrm>
            <a:off x="4185536" y="2505872"/>
            <a:ext cx="1257998" cy="912223"/>
          </a:xfrm>
          <a:prstGeom prst="rect">
            <a:avLst/>
          </a:prstGeom>
          <a:noFill/>
        </p:spPr>
        <p:txBody>
          <a:bodyPr wrap="square" lIns="180000" tIns="180000" rIns="180000" bIns="180000" rtlCol="0" anchor="b" anchorCtr="0">
            <a:noAutofit/>
          </a:bodyPr>
          <a:lstStyle/>
          <a:p>
            <a:pPr algn="ctr"/>
            <a:r>
              <a:rPr lang="en-GB" sz="1100" dirty="0">
                <a:latin typeface="Helvetica"/>
                <a:cs typeface="Helvetica"/>
              </a:rPr>
              <a:t>Integration of Collaboration &amp; value add tools</a:t>
            </a:r>
            <a:endParaRPr lang="en-GB" sz="1100" dirty="0">
              <a:latin typeface="Helvetica" pitchFamily="2" charset="0"/>
            </a:endParaRPr>
          </a:p>
        </p:txBody>
      </p:sp>
      <p:sp>
        <p:nvSpPr>
          <p:cNvPr id="202" name="TextBox 201"/>
          <p:cNvSpPr txBox="1"/>
          <p:nvPr/>
        </p:nvSpPr>
        <p:spPr>
          <a:xfrm>
            <a:off x="8074277" y="3596333"/>
            <a:ext cx="1403083" cy="1424654"/>
          </a:xfrm>
          <a:prstGeom prst="rect">
            <a:avLst/>
          </a:prstGeom>
          <a:noFill/>
        </p:spPr>
        <p:txBody>
          <a:bodyPr wrap="square" lIns="180000" tIns="180000" rIns="180000" bIns="180000" rtlCol="0" anchor="t" anchorCtr="0">
            <a:noAutofit/>
          </a:bodyPr>
          <a:lstStyle/>
          <a:p>
            <a:pPr algn="ctr"/>
            <a:r>
              <a:rPr lang="en-GB" sz="1100">
                <a:latin typeface="Helvetica"/>
                <a:cs typeface="Helvetica"/>
              </a:rPr>
              <a:t>2021</a:t>
            </a:r>
          </a:p>
          <a:p>
            <a:pPr algn="ctr"/>
            <a:r>
              <a:rPr lang="en-GB" sz="1100">
                <a:latin typeface="Helvetica"/>
                <a:cs typeface="Helvetica"/>
              </a:rPr>
              <a:t>Integration of Teams Rooms &amp; Contact Centre</a:t>
            </a:r>
          </a:p>
        </p:txBody>
      </p:sp>
      <p:sp>
        <p:nvSpPr>
          <p:cNvPr id="203" name="TextBox 202"/>
          <p:cNvSpPr txBox="1"/>
          <p:nvPr/>
        </p:nvSpPr>
        <p:spPr>
          <a:xfrm>
            <a:off x="6818168" y="2505872"/>
            <a:ext cx="1257998" cy="912223"/>
          </a:xfrm>
          <a:prstGeom prst="rect">
            <a:avLst/>
          </a:prstGeom>
          <a:noFill/>
        </p:spPr>
        <p:txBody>
          <a:bodyPr wrap="square" lIns="180000" tIns="180000" rIns="180000" bIns="180000" rtlCol="0" anchor="b" anchorCtr="0">
            <a:noAutofit/>
          </a:bodyPr>
          <a:lstStyle/>
          <a:p>
            <a:pPr lvl="0" algn="ctr"/>
            <a:r>
              <a:rPr lang="en-GB" sz="1100">
                <a:latin typeface="Helvetica" panose="020B0604020202030204" pitchFamily="34" charset="0"/>
              </a:rPr>
              <a:t>2018-2020</a:t>
            </a:r>
          </a:p>
          <a:p>
            <a:pPr lvl="0" algn="ctr"/>
            <a:r>
              <a:rPr lang="en-GB" sz="1100">
                <a:latin typeface="Helvetica" panose="020B0604020202030204" pitchFamily="34" charset="0"/>
              </a:rPr>
              <a:t>Skype for Business &amp; Teams Direct Routing</a:t>
            </a:r>
          </a:p>
        </p:txBody>
      </p:sp>
      <p:sp>
        <p:nvSpPr>
          <p:cNvPr id="204" name="TextBox 203"/>
          <p:cNvSpPr txBox="1"/>
          <p:nvPr/>
        </p:nvSpPr>
        <p:spPr>
          <a:xfrm>
            <a:off x="9450799" y="2505872"/>
            <a:ext cx="1268968" cy="912223"/>
          </a:xfrm>
          <a:prstGeom prst="rect">
            <a:avLst/>
          </a:prstGeom>
          <a:noFill/>
        </p:spPr>
        <p:txBody>
          <a:bodyPr wrap="square" lIns="180000" tIns="180000" rIns="180000" bIns="180000" rtlCol="0" anchor="b" anchorCtr="0">
            <a:noAutofit/>
          </a:bodyPr>
          <a:lstStyle/>
          <a:p>
            <a:pPr algn="ctr"/>
            <a:r>
              <a:rPr lang="en-GB" sz="1100" dirty="0">
                <a:latin typeface="Helvetica"/>
                <a:cs typeface="Helvetica"/>
              </a:rPr>
              <a:t>2022</a:t>
            </a:r>
          </a:p>
          <a:p>
            <a:pPr algn="ctr"/>
            <a:r>
              <a:rPr lang="en-GB" sz="1100" dirty="0">
                <a:latin typeface="Helvetica"/>
                <a:cs typeface="Helvetica"/>
              </a:rPr>
              <a:t>Migration of 15k UC-One to Cisco Webex clients</a:t>
            </a:r>
          </a:p>
        </p:txBody>
      </p:sp>
      <p:grpSp>
        <p:nvGrpSpPr>
          <p:cNvPr id="223" name="Group 222"/>
          <p:cNvGrpSpPr/>
          <p:nvPr/>
        </p:nvGrpSpPr>
        <p:grpSpPr>
          <a:xfrm>
            <a:off x="236593" y="1924050"/>
            <a:ext cx="1257999" cy="1740891"/>
            <a:chOff x="236593" y="1533530"/>
            <a:chExt cx="1540196" cy="2131411"/>
          </a:xfrm>
        </p:grpSpPr>
        <p:grpSp>
          <p:nvGrpSpPr>
            <p:cNvPr id="58" name="Group 57"/>
            <p:cNvGrpSpPr/>
            <p:nvPr/>
          </p:nvGrpSpPr>
          <p:grpSpPr>
            <a:xfrm>
              <a:off x="236593" y="1533530"/>
              <a:ext cx="1540196" cy="2131411"/>
              <a:chOff x="397189" y="1646204"/>
              <a:chExt cx="1540196" cy="2131411"/>
            </a:xfrm>
          </p:grpSpPr>
          <p:sp>
            <p:nvSpPr>
              <p:cNvPr id="45" name="Oval 44"/>
              <p:cNvSpPr/>
              <p:nvPr/>
            </p:nvSpPr>
            <p:spPr>
              <a:xfrm>
                <a:off x="1068354" y="3579749"/>
                <a:ext cx="197866" cy="197866"/>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grpSp>
            <p:nvGrpSpPr>
              <p:cNvPr id="50" name="Group 49"/>
              <p:cNvGrpSpPr/>
              <p:nvPr/>
            </p:nvGrpSpPr>
            <p:grpSpPr>
              <a:xfrm>
                <a:off x="397189" y="1646204"/>
                <a:ext cx="1540196" cy="1540196"/>
                <a:chOff x="397189" y="1646204"/>
                <a:chExt cx="1540196" cy="1540196"/>
              </a:xfrm>
            </p:grpSpPr>
            <p:sp>
              <p:nvSpPr>
                <p:cNvPr id="29" name="Oval 28"/>
                <p:cNvSpPr/>
                <p:nvPr/>
              </p:nvSpPr>
              <p:spPr>
                <a:xfrm>
                  <a:off x="543209" y="1792224"/>
                  <a:ext cx="1248157" cy="1248156"/>
                </a:xfrm>
                <a:prstGeom prst="ellipse">
                  <a:avLst/>
                </a:prstGeom>
                <a:ln>
                  <a:noFill/>
                </a:ln>
                <a:effectLst>
                  <a:innerShdw blurRad="63500" dir="149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sp>
              <p:nvSpPr>
                <p:cNvPr id="46" name="Oval 45"/>
                <p:cNvSpPr/>
                <p:nvPr/>
              </p:nvSpPr>
              <p:spPr>
                <a:xfrm>
                  <a:off x="438150" y="1687165"/>
                  <a:ext cx="1458274" cy="1458274"/>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sp>
              <p:nvSpPr>
                <p:cNvPr id="49" name="Oval 48"/>
                <p:cNvSpPr/>
                <p:nvPr/>
              </p:nvSpPr>
              <p:spPr>
                <a:xfrm>
                  <a:off x="397189" y="1646204"/>
                  <a:ext cx="1540196" cy="1540196"/>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grpSp>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553298" y="1853313"/>
                <a:ext cx="1273294" cy="1255931"/>
              </a:xfrm>
              <a:prstGeom prst="rect">
                <a:avLst/>
              </a:prstGeom>
            </p:spPr>
          </p:pic>
          <p:cxnSp>
            <p:nvCxnSpPr>
              <p:cNvPr id="54" name="Straight Connector 53"/>
              <p:cNvCxnSpPr>
                <a:stCxn id="46" idx="4"/>
                <a:endCxn id="45" idx="0"/>
              </p:cNvCxnSpPr>
              <p:nvPr/>
            </p:nvCxnSpPr>
            <p:spPr>
              <a:xfrm>
                <a:off x="1167287" y="3145439"/>
                <a:ext cx="0" cy="43431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208" name="Picture 207"/>
            <p:cNvPicPr preferRelativeResize="0">
              <a:picLocks noChangeAspect="1"/>
            </p:cNvPicPr>
            <p:nvPr/>
          </p:nvPicPr>
          <p:blipFill rotWithShape="1">
            <a:blip r:embed="rId4">
              <a:extLst>
                <a:ext uri="{28A0092B-C50C-407E-A947-70E740481C1C}">
                  <a14:useLocalDpi xmlns:a14="http://schemas.microsoft.com/office/drawing/2010/main" val="0"/>
                </a:ext>
              </a:extLst>
            </a:blip>
            <a:srcRect l="-7634" t="-21308" r="-7983" b="-24765"/>
            <a:stretch/>
          </p:blipFill>
          <p:spPr>
            <a:xfrm>
              <a:off x="708292" y="1954828"/>
              <a:ext cx="596771" cy="672294"/>
            </a:xfrm>
            <a:prstGeom prst="rect">
              <a:avLst/>
            </a:prstGeom>
          </p:spPr>
        </p:pic>
      </p:grpSp>
      <p:grpSp>
        <p:nvGrpSpPr>
          <p:cNvPr id="222" name="Group 221"/>
          <p:cNvGrpSpPr/>
          <p:nvPr/>
        </p:nvGrpSpPr>
        <p:grpSpPr>
          <a:xfrm>
            <a:off x="1552908" y="3514438"/>
            <a:ext cx="1257999" cy="1740891"/>
            <a:chOff x="1589477" y="3467075"/>
            <a:chExt cx="1540196" cy="2131411"/>
          </a:xfrm>
        </p:grpSpPr>
        <p:grpSp>
          <p:nvGrpSpPr>
            <p:cNvPr id="155" name="Group 154"/>
            <p:cNvGrpSpPr/>
            <p:nvPr/>
          </p:nvGrpSpPr>
          <p:grpSpPr>
            <a:xfrm rot="10800000">
              <a:off x="1589477" y="3467075"/>
              <a:ext cx="1540196" cy="2131411"/>
              <a:chOff x="397189" y="1646204"/>
              <a:chExt cx="1540196" cy="2131411"/>
            </a:xfrm>
          </p:grpSpPr>
          <p:sp>
            <p:nvSpPr>
              <p:cNvPr id="156" name="Oval 155"/>
              <p:cNvSpPr/>
              <p:nvPr/>
            </p:nvSpPr>
            <p:spPr>
              <a:xfrm>
                <a:off x="1068354" y="3579749"/>
                <a:ext cx="197866" cy="19786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Helvetica" pitchFamily="2" charset="0"/>
                </a:endParaRPr>
              </a:p>
            </p:txBody>
          </p:sp>
          <p:grpSp>
            <p:nvGrpSpPr>
              <p:cNvPr id="157" name="Group 156"/>
              <p:cNvGrpSpPr/>
              <p:nvPr/>
            </p:nvGrpSpPr>
            <p:grpSpPr>
              <a:xfrm>
                <a:off x="397189" y="1646204"/>
                <a:ext cx="1540196" cy="1540196"/>
                <a:chOff x="397189" y="1646204"/>
                <a:chExt cx="1540196" cy="1540196"/>
              </a:xfrm>
            </p:grpSpPr>
            <p:sp>
              <p:nvSpPr>
                <p:cNvPr id="160" name="Oval 159"/>
                <p:cNvSpPr/>
                <p:nvPr/>
              </p:nvSpPr>
              <p:spPr>
                <a:xfrm>
                  <a:off x="543209" y="1792224"/>
                  <a:ext cx="1248157" cy="1248156"/>
                </a:xfrm>
                <a:prstGeom prst="ellipse">
                  <a:avLst/>
                </a:prstGeom>
                <a:ln>
                  <a:noFill/>
                </a:ln>
                <a:effectLst>
                  <a:innerShdw blurRad="63500" dir="39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Helvetica" pitchFamily="2" charset="0"/>
                  </a:endParaRPr>
                </a:p>
              </p:txBody>
            </p:sp>
            <p:sp>
              <p:nvSpPr>
                <p:cNvPr id="161" name="Oval 160"/>
                <p:cNvSpPr/>
                <p:nvPr/>
              </p:nvSpPr>
              <p:spPr>
                <a:xfrm>
                  <a:off x="438150" y="1687165"/>
                  <a:ext cx="1458274" cy="1458274"/>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sp>
              <p:nvSpPr>
                <p:cNvPr id="162" name="Oval 161"/>
                <p:cNvSpPr/>
                <p:nvPr/>
              </p:nvSpPr>
              <p:spPr>
                <a:xfrm>
                  <a:off x="397189" y="1646204"/>
                  <a:ext cx="1540196" cy="1540196"/>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grpSp>
          <p:pic>
            <p:nvPicPr>
              <p:cNvPr id="158" name="Picture 157"/>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rot="12600000">
                <a:off x="546396" y="1736424"/>
                <a:ext cx="1273294" cy="1255931"/>
              </a:xfrm>
              <a:prstGeom prst="rect">
                <a:avLst/>
              </a:prstGeom>
            </p:spPr>
          </p:pic>
          <p:cxnSp>
            <p:nvCxnSpPr>
              <p:cNvPr id="159" name="Straight Connector 158"/>
              <p:cNvCxnSpPr>
                <a:stCxn id="161" idx="4"/>
                <a:endCxn id="156" idx="0"/>
              </p:cNvCxnSpPr>
              <p:nvPr/>
            </p:nvCxnSpPr>
            <p:spPr>
              <a:xfrm>
                <a:off x="1167287" y="3145439"/>
                <a:ext cx="0" cy="43431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209" name="Picture 208"/>
            <p:cNvPicPr>
              <a:picLocks noChangeAspect="1"/>
            </p:cNvPicPr>
            <p:nvPr/>
          </p:nvPicPr>
          <p:blipFill rotWithShape="1">
            <a:blip r:embed="rId5">
              <a:extLst>
                <a:ext uri="{28A0092B-C50C-407E-A947-70E740481C1C}">
                  <a14:useLocalDpi xmlns:a14="http://schemas.microsoft.com/office/drawing/2010/main" val="0"/>
                </a:ext>
              </a:extLst>
            </a:blip>
            <a:srcRect l="-6964" t="-854" r="-600" b="-4440"/>
            <a:stretch/>
          </p:blipFill>
          <p:spPr>
            <a:xfrm>
              <a:off x="2076565" y="4550055"/>
              <a:ext cx="534506" cy="508380"/>
            </a:xfrm>
            <a:prstGeom prst="rect">
              <a:avLst/>
            </a:prstGeom>
          </p:spPr>
        </p:pic>
      </p:grpSp>
      <p:grpSp>
        <p:nvGrpSpPr>
          <p:cNvPr id="221" name="Group 220"/>
          <p:cNvGrpSpPr/>
          <p:nvPr/>
        </p:nvGrpSpPr>
        <p:grpSpPr>
          <a:xfrm>
            <a:off x="2869223" y="1939084"/>
            <a:ext cx="1257999" cy="1740891"/>
            <a:chOff x="3051540" y="1548564"/>
            <a:chExt cx="1540196" cy="2131411"/>
          </a:xfrm>
        </p:grpSpPr>
        <p:grpSp>
          <p:nvGrpSpPr>
            <p:cNvPr id="83" name="Group 82"/>
            <p:cNvGrpSpPr/>
            <p:nvPr/>
          </p:nvGrpSpPr>
          <p:grpSpPr>
            <a:xfrm>
              <a:off x="3051540" y="1548564"/>
              <a:ext cx="1540196" cy="2131411"/>
              <a:chOff x="397189" y="1646204"/>
              <a:chExt cx="1540196" cy="2131411"/>
            </a:xfrm>
          </p:grpSpPr>
          <p:sp>
            <p:nvSpPr>
              <p:cNvPr id="84" name="Oval 83"/>
              <p:cNvSpPr/>
              <p:nvPr/>
            </p:nvSpPr>
            <p:spPr>
              <a:xfrm>
                <a:off x="1068354" y="3579749"/>
                <a:ext cx="197866" cy="197866"/>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Helvetica" pitchFamily="2" charset="0"/>
                </a:endParaRPr>
              </a:p>
            </p:txBody>
          </p:sp>
          <p:grpSp>
            <p:nvGrpSpPr>
              <p:cNvPr id="85" name="Group 84"/>
              <p:cNvGrpSpPr/>
              <p:nvPr/>
            </p:nvGrpSpPr>
            <p:grpSpPr>
              <a:xfrm>
                <a:off x="397189" y="1646204"/>
                <a:ext cx="1540196" cy="1540196"/>
                <a:chOff x="397189" y="1646204"/>
                <a:chExt cx="1540196" cy="1540196"/>
              </a:xfrm>
            </p:grpSpPr>
            <p:sp>
              <p:nvSpPr>
                <p:cNvPr id="88" name="Oval 87"/>
                <p:cNvSpPr/>
                <p:nvPr/>
              </p:nvSpPr>
              <p:spPr>
                <a:xfrm>
                  <a:off x="543209" y="1792224"/>
                  <a:ext cx="1248157" cy="1248156"/>
                </a:xfrm>
                <a:prstGeom prst="ellipse">
                  <a:avLst/>
                </a:prstGeom>
                <a:ln>
                  <a:noFill/>
                </a:ln>
                <a:effectLst>
                  <a:innerShdw blurRad="63500" dir="1494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Helvetica" pitchFamily="2" charset="0"/>
                  </a:endParaRPr>
                </a:p>
              </p:txBody>
            </p:sp>
            <p:sp>
              <p:nvSpPr>
                <p:cNvPr id="89" name="Oval 88"/>
                <p:cNvSpPr/>
                <p:nvPr/>
              </p:nvSpPr>
              <p:spPr>
                <a:xfrm>
                  <a:off x="438150" y="1687165"/>
                  <a:ext cx="1458274" cy="1458274"/>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sp>
              <p:nvSpPr>
                <p:cNvPr id="90" name="Oval 89"/>
                <p:cNvSpPr/>
                <p:nvPr/>
              </p:nvSpPr>
              <p:spPr>
                <a:xfrm>
                  <a:off x="397189" y="1646204"/>
                  <a:ext cx="1540196" cy="1540196"/>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grpSp>
          <p:pic>
            <p:nvPicPr>
              <p:cNvPr id="86" name="Picture 85"/>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553298" y="1853313"/>
                <a:ext cx="1273294" cy="1255931"/>
              </a:xfrm>
              <a:prstGeom prst="rect">
                <a:avLst/>
              </a:prstGeom>
            </p:spPr>
          </p:pic>
          <p:cxnSp>
            <p:nvCxnSpPr>
              <p:cNvPr id="87" name="Straight Connector 86"/>
              <p:cNvCxnSpPr>
                <a:stCxn id="89" idx="4"/>
                <a:endCxn id="84" idx="0"/>
              </p:cNvCxnSpPr>
              <p:nvPr/>
            </p:nvCxnSpPr>
            <p:spPr>
              <a:xfrm>
                <a:off x="1167287" y="3145439"/>
                <a:ext cx="0" cy="43431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210" name="Picture 209"/>
            <p:cNvPicPr>
              <a:picLocks noChangeAspect="1"/>
            </p:cNvPicPr>
            <p:nvPr/>
          </p:nvPicPr>
          <p:blipFill rotWithShape="1">
            <a:blip r:embed="rId6">
              <a:extLst>
                <a:ext uri="{28A0092B-C50C-407E-A947-70E740481C1C}">
                  <a14:useLocalDpi xmlns:a14="http://schemas.microsoft.com/office/drawing/2010/main" val="0"/>
                </a:ext>
              </a:extLst>
            </a:blip>
            <a:srcRect l="-2759" t="-6345" r="-6948"/>
            <a:stretch/>
          </p:blipFill>
          <p:spPr>
            <a:xfrm>
              <a:off x="3534498" y="2017754"/>
              <a:ext cx="601126" cy="534475"/>
            </a:xfrm>
            <a:prstGeom prst="rect">
              <a:avLst/>
            </a:prstGeom>
          </p:spPr>
        </p:pic>
      </p:grpSp>
      <p:grpSp>
        <p:nvGrpSpPr>
          <p:cNvPr id="220" name="Group 219"/>
          <p:cNvGrpSpPr/>
          <p:nvPr/>
        </p:nvGrpSpPr>
        <p:grpSpPr>
          <a:xfrm>
            <a:off x="4185538" y="3514438"/>
            <a:ext cx="1257999" cy="1740891"/>
            <a:chOff x="4583669" y="3467075"/>
            <a:chExt cx="1540196" cy="2131411"/>
          </a:xfrm>
        </p:grpSpPr>
        <p:grpSp>
          <p:nvGrpSpPr>
            <p:cNvPr id="196" name="Group 195"/>
            <p:cNvGrpSpPr/>
            <p:nvPr/>
          </p:nvGrpSpPr>
          <p:grpSpPr>
            <a:xfrm>
              <a:off x="4583669" y="3467075"/>
              <a:ext cx="1540196" cy="2131411"/>
              <a:chOff x="4508151" y="3467075"/>
              <a:chExt cx="1540196" cy="2131411"/>
            </a:xfrm>
          </p:grpSpPr>
          <p:grpSp>
            <p:nvGrpSpPr>
              <p:cNvPr id="163" name="Group 162"/>
              <p:cNvGrpSpPr/>
              <p:nvPr/>
            </p:nvGrpSpPr>
            <p:grpSpPr>
              <a:xfrm rot="10800000">
                <a:off x="4508151" y="3467075"/>
                <a:ext cx="1540196" cy="2131411"/>
                <a:chOff x="397189" y="1646204"/>
                <a:chExt cx="1540196" cy="2131411"/>
              </a:xfrm>
            </p:grpSpPr>
            <p:sp>
              <p:nvSpPr>
                <p:cNvPr id="164" name="Oval 163"/>
                <p:cNvSpPr/>
                <p:nvPr/>
              </p:nvSpPr>
              <p:spPr>
                <a:xfrm>
                  <a:off x="1068354" y="3579749"/>
                  <a:ext cx="197866" cy="197866"/>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Helvetica" pitchFamily="2" charset="0"/>
                  </a:endParaRPr>
                </a:p>
              </p:txBody>
            </p:sp>
            <p:grpSp>
              <p:nvGrpSpPr>
                <p:cNvPr id="165" name="Group 164"/>
                <p:cNvGrpSpPr/>
                <p:nvPr/>
              </p:nvGrpSpPr>
              <p:grpSpPr>
                <a:xfrm>
                  <a:off x="397189" y="1646204"/>
                  <a:ext cx="1540196" cy="1540196"/>
                  <a:chOff x="397189" y="1646204"/>
                  <a:chExt cx="1540196" cy="1540196"/>
                </a:xfrm>
              </p:grpSpPr>
              <p:sp>
                <p:nvSpPr>
                  <p:cNvPr id="168" name="Oval 167"/>
                  <p:cNvSpPr/>
                  <p:nvPr/>
                </p:nvSpPr>
                <p:spPr>
                  <a:xfrm>
                    <a:off x="543209" y="1792224"/>
                    <a:ext cx="1248157" cy="1248156"/>
                  </a:xfrm>
                  <a:prstGeom prst="ellipse">
                    <a:avLst/>
                  </a:prstGeom>
                  <a:ln>
                    <a:noFill/>
                  </a:ln>
                  <a:effectLst>
                    <a:innerShdw blurRad="63500" dir="39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Helvetica" pitchFamily="2" charset="0"/>
                    </a:endParaRPr>
                  </a:p>
                </p:txBody>
              </p:sp>
              <p:sp>
                <p:nvSpPr>
                  <p:cNvPr id="169" name="Oval 168"/>
                  <p:cNvSpPr/>
                  <p:nvPr/>
                </p:nvSpPr>
                <p:spPr>
                  <a:xfrm>
                    <a:off x="438150" y="1687165"/>
                    <a:ext cx="1458274" cy="1458274"/>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sp>
                <p:nvSpPr>
                  <p:cNvPr id="170" name="Oval 169"/>
                  <p:cNvSpPr/>
                  <p:nvPr/>
                </p:nvSpPr>
                <p:spPr>
                  <a:xfrm>
                    <a:off x="397189" y="1646204"/>
                    <a:ext cx="1540196" cy="1540196"/>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grpSp>
            <p:cxnSp>
              <p:nvCxnSpPr>
                <p:cNvPr id="167" name="Straight Connector 166"/>
                <p:cNvCxnSpPr>
                  <a:stCxn id="169" idx="4"/>
                  <a:endCxn id="164" idx="0"/>
                </p:cNvCxnSpPr>
                <p:nvPr/>
              </p:nvCxnSpPr>
              <p:spPr>
                <a:xfrm>
                  <a:off x="1167287" y="3145439"/>
                  <a:ext cx="0" cy="43431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191" name="Picture 190"/>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rot="1800000">
                <a:off x="4630111" y="4263766"/>
                <a:ext cx="1273294" cy="1255931"/>
              </a:xfrm>
              <a:prstGeom prst="rect">
                <a:avLst/>
              </a:prstGeom>
            </p:spPr>
          </p:pic>
        </p:grpSp>
        <p:pic>
          <p:nvPicPr>
            <p:cNvPr id="211" name="Picture 210"/>
            <p:cNvPicPr>
              <a:picLocks noChangeAspect="1"/>
            </p:cNvPicPr>
            <p:nvPr/>
          </p:nvPicPr>
          <p:blipFill rotWithShape="1">
            <a:blip r:embed="rId7">
              <a:extLst>
                <a:ext uri="{28A0092B-C50C-407E-A947-70E740481C1C}">
                  <a14:useLocalDpi xmlns:a14="http://schemas.microsoft.com/office/drawing/2010/main" val="0"/>
                </a:ext>
              </a:extLst>
            </a:blip>
            <a:srcRect l="-9017" t="-9282" r="-6420" b="-10659"/>
            <a:stretch/>
          </p:blipFill>
          <p:spPr>
            <a:xfrm>
              <a:off x="5075593" y="4550055"/>
              <a:ext cx="556331" cy="578034"/>
            </a:xfrm>
            <a:prstGeom prst="rect">
              <a:avLst/>
            </a:prstGeom>
          </p:spPr>
        </p:pic>
      </p:grpSp>
      <p:grpSp>
        <p:nvGrpSpPr>
          <p:cNvPr id="219" name="Group 218"/>
          <p:cNvGrpSpPr/>
          <p:nvPr/>
        </p:nvGrpSpPr>
        <p:grpSpPr>
          <a:xfrm>
            <a:off x="5501853" y="1924050"/>
            <a:ext cx="1257999" cy="1740891"/>
            <a:chOff x="5940196" y="1533530"/>
            <a:chExt cx="1540196" cy="2131411"/>
          </a:xfrm>
        </p:grpSpPr>
        <p:grpSp>
          <p:nvGrpSpPr>
            <p:cNvPr id="139" name="Group 138"/>
            <p:cNvGrpSpPr/>
            <p:nvPr/>
          </p:nvGrpSpPr>
          <p:grpSpPr>
            <a:xfrm>
              <a:off x="5940196" y="1533530"/>
              <a:ext cx="1540196" cy="2131411"/>
              <a:chOff x="397189" y="1646204"/>
              <a:chExt cx="1540196" cy="2131411"/>
            </a:xfrm>
          </p:grpSpPr>
          <p:sp>
            <p:nvSpPr>
              <p:cNvPr id="140" name="Oval 139"/>
              <p:cNvSpPr/>
              <p:nvPr/>
            </p:nvSpPr>
            <p:spPr>
              <a:xfrm>
                <a:off x="1068354" y="3579749"/>
                <a:ext cx="197866" cy="197866"/>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Helvetica" pitchFamily="2" charset="0"/>
                </a:endParaRPr>
              </a:p>
            </p:txBody>
          </p:sp>
          <p:grpSp>
            <p:nvGrpSpPr>
              <p:cNvPr id="141" name="Group 140"/>
              <p:cNvGrpSpPr/>
              <p:nvPr/>
            </p:nvGrpSpPr>
            <p:grpSpPr>
              <a:xfrm>
                <a:off x="397189" y="1646204"/>
                <a:ext cx="1540196" cy="1540196"/>
                <a:chOff x="397189" y="1646204"/>
                <a:chExt cx="1540196" cy="1540196"/>
              </a:xfrm>
            </p:grpSpPr>
            <p:sp>
              <p:nvSpPr>
                <p:cNvPr id="144" name="Oval 143"/>
                <p:cNvSpPr/>
                <p:nvPr/>
              </p:nvSpPr>
              <p:spPr>
                <a:xfrm>
                  <a:off x="543209" y="1792224"/>
                  <a:ext cx="1248157" cy="1248156"/>
                </a:xfrm>
                <a:prstGeom prst="ellipse">
                  <a:avLst/>
                </a:prstGeom>
                <a:ln>
                  <a:noFill/>
                </a:ln>
                <a:effectLst>
                  <a:innerShdw blurRad="63500" dir="1494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Helvetica" pitchFamily="2" charset="0"/>
                  </a:endParaRPr>
                </a:p>
              </p:txBody>
            </p:sp>
            <p:sp>
              <p:nvSpPr>
                <p:cNvPr id="145" name="Oval 144"/>
                <p:cNvSpPr/>
                <p:nvPr/>
              </p:nvSpPr>
              <p:spPr>
                <a:xfrm>
                  <a:off x="438150" y="1687165"/>
                  <a:ext cx="1458274" cy="1458274"/>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sp>
              <p:nvSpPr>
                <p:cNvPr id="146" name="Oval 145"/>
                <p:cNvSpPr/>
                <p:nvPr/>
              </p:nvSpPr>
              <p:spPr>
                <a:xfrm>
                  <a:off x="397189" y="1646204"/>
                  <a:ext cx="1540196" cy="1540196"/>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grpSp>
          <p:pic>
            <p:nvPicPr>
              <p:cNvPr id="142" name="Picture 141"/>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553298" y="1853313"/>
                <a:ext cx="1273294" cy="1255931"/>
              </a:xfrm>
              <a:prstGeom prst="rect">
                <a:avLst/>
              </a:prstGeom>
            </p:spPr>
          </p:pic>
          <p:cxnSp>
            <p:nvCxnSpPr>
              <p:cNvPr id="143" name="Straight Connector 142"/>
              <p:cNvCxnSpPr>
                <a:stCxn id="145" idx="4"/>
                <a:endCxn id="140" idx="0"/>
              </p:cNvCxnSpPr>
              <p:nvPr/>
            </p:nvCxnSpPr>
            <p:spPr>
              <a:xfrm>
                <a:off x="1167287" y="3145439"/>
                <a:ext cx="0" cy="43431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212" name="Picture 211"/>
            <p:cNvPicPr>
              <a:picLocks noChangeAspect="1"/>
            </p:cNvPicPr>
            <p:nvPr/>
          </p:nvPicPr>
          <p:blipFill rotWithShape="1">
            <a:blip r:embed="rId8">
              <a:extLst>
                <a:ext uri="{28A0092B-C50C-407E-A947-70E740481C1C}">
                  <a14:useLocalDpi xmlns:a14="http://schemas.microsoft.com/office/drawing/2010/main" val="0"/>
                </a:ext>
              </a:extLst>
            </a:blip>
            <a:srcRect l="-548" t="-2769" r="-300" b="-4646"/>
            <a:stretch/>
          </p:blipFill>
          <p:spPr>
            <a:xfrm>
              <a:off x="6446370" y="2163261"/>
              <a:ext cx="527831" cy="290933"/>
            </a:xfrm>
            <a:prstGeom prst="rect">
              <a:avLst/>
            </a:prstGeom>
          </p:spPr>
        </p:pic>
      </p:grpSp>
      <p:grpSp>
        <p:nvGrpSpPr>
          <p:cNvPr id="216" name="Group 215"/>
          <p:cNvGrpSpPr/>
          <p:nvPr/>
        </p:nvGrpSpPr>
        <p:grpSpPr>
          <a:xfrm>
            <a:off x="8134483" y="1924050"/>
            <a:ext cx="1257999" cy="1740891"/>
            <a:chOff x="8772274" y="1533530"/>
            <a:chExt cx="1540196" cy="2131411"/>
          </a:xfrm>
        </p:grpSpPr>
        <p:grpSp>
          <p:nvGrpSpPr>
            <p:cNvPr id="147" name="Group 146"/>
            <p:cNvGrpSpPr/>
            <p:nvPr/>
          </p:nvGrpSpPr>
          <p:grpSpPr>
            <a:xfrm>
              <a:off x="8772274" y="1533530"/>
              <a:ext cx="1540196" cy="2131411"/>
              <a:chOff x="397189" y="1646204"/>
              <a:chExt cx="1540196" cy="2131411"/>
            </a:xfrm>
          </p:grpSpPr>
          <p:sp>
            <p:nvSpPr>
              <p:cNvPr id="148" name="Oval 147"/>
              <p:cNvSpPr/>
              <p:nvPr/>
            </p:nvSpPr>
            <p:spPr>
              <a:xfrm>
                <a:off x="1068354" y="3579749"/>
                <a:ext cx="197866" cy="197866"/>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grpSp>
            <p:nvGrpSpPr>
              <p:cNvPr id="149" name="Group 148"/>
              <p:cNvGrpSpPr/>
              <p:nvPr/>
            </p:nvGrpSpPr>
            <p:grpSpPr>
              <a:xfrm>
                <a:off x="397189" y="1646204"/>
                <a:ext cx="1540196" cy="1540196"/>
                <a:chOff x="397189" y="1646204"/>
                <a:chExt cx="1540196" cy="1540196"/>
              </a:xfrm>
            </p:grpSpPr>
            <p:sp>
              <p:nvSpPr>
                <p:cNvPr id="152" name="Oval 151"/>
                <p:cNvSpPr/>
                <p:nvPr/>
              </p:nvSpPr>
              <p:spPr>
                <a:xfrm>
                  <a:off x="543209" y="1792224"/>
                  <a:ext cx="1248157" cy="1248156"/>
                </a:xfrm>
                <a:prstGeom prst="ellipse">
                  <a:avLst/>
                </a:prstGeom>
                <a:ln>
                  <a:noFill/>
                </a:ln>
                <a:effectLst>
                  <a:innerShdw blurRad="63500" dir="149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sp>
              <p:nvSpPr>
                <p:cNvPr id="153" name="Oval 152"/>
                <p:cNvSpPr/>
                <p:nvPr/>
              </p:nvSpPr>
              <p:spPr>
                <a:xfrm>
                  <a:off x="438150" y="1687165"/>
                  <a:ext cx="1458274" cy="1458274"/>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sp>
              <p:nvSpPr>
                <p:cNvPr id="154" name="Oval 153"/>
                <p:cNvSpPr/>
                <p:nvPr/>
              </p:nvSpPr>
              <p:spPr>
                <a:xfrm>
                  <a:off x="397189" y="1646204"/>
                  <a:ext cx="1540196" cy="1540196"/>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grpSp>
          <p:pic>
            <p:nvPicPr>
              <p:cNvPr id="150" name="Picture 149"/>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553298" y="1853313"/>
                <a:ext cx="1273294" cy="1255931"/>
              </a:xfrm>
              <a:prstGeom prst="rect">
                <a:avLst/>
              </a:prstGeom>
            </p:spPr>
          </p:pic>
          <p:cxnSp>
            <p:nvCxnSpPr>
              <p:cNvPr id="151" name="Straight Connector 150"/>
              <p:cNvCxnSpPr>
                <a:stCxn id="153" idx="4"/>
                <a:endCxn id="148" idx="0"/>
              </p:cNvCxnSpPr>
              <p:nvPr/>
            </p:nvCxnSpPr>
            <p:spPr>
              <a:xfrm>
                <a:off x="1167287" y="3145439"/>
                <a:ext cx="0" cy="43431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213" name="Picture 212"/>
            <p:cNvPicPr>
              <a:picLocks noChangeAspect="1"/>
            </p:cNvPicPr>
            <p:nvPr/>
          </p:nvPicPr>
          <p:blipFill rotWithShape="1">
            <a:blip r:embed="rId9">
              <a:extLst>
                <a:ext uri="{28A0092B-C50C-407E-A947-70E740481C1C}">
                  <a14:useLocalDpi xmlns:a14="http://schemas.microsoft.com/office/drawing/2010/main" val="0"/>
                </a:ext>
              </a:extLst>
            </a:blip>
            <a:srcRect l="-3208" t="-2024" r="-1454" b="-3696"/>
            <a:stretch/>
          </p:blipFill>
          <p:spPr>
            <a:xfrm>
              <a:off x="9301377" y="2046341"/>
              <a:ext cx="481984" cy="490854"/>
            </a:xfrm>
            <a:prstGeom prst="rect">
              <a:avLst/>
            </a:prstGeom>
          </p:spPr>
        </p:pic>
      </p:grpSp>
      <p:grpSp>
        <p:nvGrpSpPr>
          <p:cNvPr id="217" name="Group 216"/>
          <p:cNvGrpSpPr/>
          <p:nvPr/>
        </p:nvGrpSpPr>
        <p:grpSpPr>
          <a:xfrm>
            <a:off x="9450798" y="3514438"/>
            <a:ext cx="1257999" cy="1740891"/>
            <a:chOff x="10425677" y="3467075"/>
            <a:chExt cx="1540196" cy="2131411"/>
          </a:xfrm>
        </p:grpSpPr>
        <p:grpSp>
          <p:nvGrpSpPr>
            <p:cNvPr id="194" name="Group 193"/>
            <p:cNvGrpSpPr/>
            <p:nvPr/>
          </p:nvGrpSpPr>
          <p:grpSpPr>
            <a:xfrm>
              <a:off x="10425677" y="3467075"/>
              <a:ext cx="1540196" cy="2131411"/>
              <a:chOff x="9816871" y="3467075"/>
              <a:chExt cx="1540196" cy="2131411"/>
            </a:xfrm>
          </p:grpSpPr>
          <p:grpSp>
            <p:nvGrpSpPr>
              <p:cNvPr id="179" name="Group 178"/>
              <p:cNvGrpSpPr/>
              <p:nvPr/>
            </p:nvGrpSpPr>
            <p:grpSpPr>
              <a:xfrm rot="10800000">
                <a:off x="9816871" y="3467075"/>
                <a:ext cx="1540196" cy="2131411"/>
                <a:chOff x="397189" y="1646204"/>
                <a:chExt cx="1540196" cy="2131411"/>
              </a:xfrm>
            </p:grpSpPr>
            <p:sp>
              <p:nvSpPr>
                <p:cNvPr id="180" name="Oval 179"/>
                <p:cNvSpPr/>
                <p:nvPr/>
              </p:nvSpPr>
              <p:spPr>
                <a:xfrm>
                  <a:off x="1068354" y="3579749"/>
                  <a:ext cx="197866" cy="19786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Helvetica" pitchFamily="2" charset="0"/>
                  </a:endParaRPr>
                </a:p>
              </p:txBody>
            </p:sp>
            <p:grpSp>
              <p:nvGrpSpPr>
                <p:cNvPr id="181" name="Group 180"/>
                <p:cNvGrpSpPr/>
                <p:nvPr/>
              </p:nvGrpSpPr>
              <p:grpSpPr>
                <a:xfrm>
                  <a:off x="397189" y="1646204"/>
                  <a:ext cx="1540196" cy="1540196"/>
                  <a:chOff x="397189" y="1646204"/>
                  <a:chExt cx="1540196" cy="1540196"/>
                </a:xfrm>
              </p:grpSpPr>
              <p:sp>
                <p:nvSpPr>
                  <p:cNvPr id="184" name="Oval 183"/>
                  <p:cNvSpPr/>
                  <p:nvPr/>
                </p:nvSpPr>
                <p:spPr>
                  <a:xfrm>
                    <a:off x="543209" y="1792224"/>
                    <a:ext cx="1248157" cy="1248156"/>
                  </a:xfrm>
                  <a:prstGeom prst="ellipse">
                    <a:avLst/>
                  </a:prstGeom>
                  <a:ln>
                    <a:noFill/>
                  </a:ln>
                  <a:effectLst>
                    <a:innerShdw blurRad="63500" dir="39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Helvetica" pitchFamily="2" charset="0"/>
                    </a:endParaRPr>
                  </a:p>
                </p:txBody>
              </p:sp>
              <p:sp>
                <p:nvSpPr>
                  <p:cNvPr id="185" name="Oval 184"/>
                  <p:cNvSpPr/>
                  <p:nvPr/>
                </p:nvSpPr>
                <p:spPr>
                  <a:xfrm>
                    <a:off x="438150" y="1687165"/>
                    <a:ext cx="1458274" cy="1458274"/>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sp>
                <p:nvSpPr>
                  <p:cNvPr id="186" name="Oval 185"/>
                  <p:cNvSpPr/>
                  <p:nvPr/>
                </p:nvSpPr>
                <p:spPr>
                  <a:xfrm>
                    <a:off x="397189" y="1646204"/>
                    <a:ext cx="1540196" cy="1540196"/>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grpSp>
            <p:cxnSp>
              <p:nvCxnSpPr>
                <p:cNvPr id="183" name="Straight Connector 182"/>
                <p:cNvCxnSpPr>
                  <a:stCxn id="185" idx="4"/>
                  <a:endCxn id="180" idx="0"/>
                </p:cNvCxnSpPr>
                <p:nvPr/>
              </p:nvCxnSpPr>
              <p:spPr>
                <a:xfrm>
                  <a:off x="1167287" y="3145439"/>
                  <a:ext cx="0" cy="43431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193" name="Picture 192"/>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rot="1800000">
                <a:off x="9942701" y="4263766"/>
                <a:ext cx="1273294" cy="1255931"/>
              </a:xfrm>
              <a:prstGeom prst="rect">
                <a:avLst/>
              </a:prstGeom>
            </p:spPr>
          </p:pic>
        </p:grpSp>
        <p:pic>
          <p:nvPicPr>
            <p:cNvPr id="214" name="Picture 213"/>
            <p:cNvPicPr>
              <a:picLocks noChangeAspect="1"/>
            </p:cNvPicPr>
            <p:nvPr/>
          </p:nvPicPr>
          <p:blipFill rotWithShape="1">
            <a:blip r:embed="rId10">
              <a:extLst>
                <a:ext uri="{28A0092B-C50C-407E-A947-70E740481C1C}">
                  <a14:useLocalDpi xmlns:a14="http://schemas.microsoft.com/office/drawing/2010/main" val="0"/>
                </a:ext>
              </a:extLst>
            </a:blip>
            <a:srcRect l="-1480" t="-2078" r="-5073" b="-2001"/>
            <a:stretch/>
          </p:blipFill>
          <p:spPr>
            <a:xfrm>
              <a:off x="10969471" y="4664522"/>
              <a:ext cx="452610" cy="358926"/>
            </a:xfrm>
            <a:prstGeom prst="rect">
              <a:avLst/>
            </a:prstGeom>
          </p:spPr>
        </p:pic>
      </p:grpSp>
      <p:grpSp>
        <p:nvGrpSpPr>
          <p:cNvPr id="218" name="Group 217"/>
          <p:cNvGrpSpPr/>
          <p:nvPr/>
        </p:nvGrpSpPr>
        <p:grpSpPr>
          <a:xfrm>
            <a:off x="6818168" y="3514438"/>
            <a:ext cx="1257999" cy="1740891"/>
            <a:chOff x="7329267" y="3467075"/>
            <a:chExt cx="1540196" cy="2131411"/>
          </a:xfrm>
        </p:grpSpPr>
        <p:grpSp>
          <p:nvGrpSpPr>
            <p:cNvPr id="195" name="Group 194"/>
            <p:cNvGrpSpPr/>
            <p:nvPr/>
          </p:nvGrpSpPr>
          <p:grpSpPr>
            <a:xfrm>
              <a:off x="7329267" y="3467075"/>
              <a:ext cx="1540196" cy="2131411"/>
              <a:chOff x="7190869" y="3467075"/>
              <a:chExt cx="1540196" cy="2131411"/>
            </a:xfrm>
          </p:grpSpPr>
          <p:grpSp>
            <p:nvGrpSpPr>
              <p:cNvPr id="171" name="Group 170"/>
              <p:cNvGrpSpPr/>
              <p:nvPr/>
            </p:nvGrpSpPr>
            <p:grpSpPr>
              <a:xfrm rot="10800000">
                <a:off x="7190869" y="3467075"/>
                <a:ext cx="1540196" cy="2131411"/>
                <a:chOff x="397189" y="1646204"/>
                <a:chExt cx="1540196" cy="2131411"/>
              </a:xfrm>
            </p:grpSpPr>
            <p:sp>
              <p:nvSpPr>
                <p:cNvPr id="172" name="Oval 171"/>
                <p:cNvSpPr/>
                <p:nvPr/>
              </p:nvSpPr>
              <p:spPr>
                <a:xfrm>
                  <a:off x="1068354" y="3579749"/>
                  <a:ext cx="197866" cy="197866"/>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Helvetica" pitchFamily="2" charset="0"/>
                  </a:endParaRPr>
                </a:p>
              </p:txBody>
            </p:sp>
            <p:grpSp>
              <p:nvGrpSpPr>
                <p:cNvPr id="173" name="Group 172"/>
                <p:cNvGrpSpPr/>
                <p:nvPr/>
              </p:nvGrpSpPr>
              <p:grpSpPr>
                <a:xfrm>
                  <a:off x="397189" y="1646204"/>
                  <a:ext cx="1540196" cy="1540196"/>
                  <a:chOff x="397189" y="1646204"/>
                  <a:chExt cx="1540196" cy="1540196"/>
                </a:xfrm>
              </p:grpSpPr>
              <p:sp>
                <p:nvSpPr>
                  <p:cNvPr id="176" name="Oval 175"/>
                  <p:cNvSpPr/>
                  <p:nvPr/>
                </p:nvSpPr>
                <p:spPr>
                  <a:xfrm>
                    <a:off x="543209" y="1792224"/>
                    <a:ext cx="1248157" cy="1248156"/>
                  </a:xfrm>
                  <a:prstGeom prst="ellipse">
                    <a:avLst/>
                  </a:prstGeom>
                  <a:ln>
                    <a:noFill/>
                  </a:ln>
                  <a:effectLst>
                    <a:innerShdw blurRad="63500" dir="1494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Helvetica" pitchFamily="2" charset="0"/>
                    </a:endParaRPr>
                  </a:p>
                </p:txBody>
              </p:sp>
              <p:sp>
                <p:nvSpPr>
                  <p:cNvPr id="177" name="Oval 176"/>
                  <p:cNvSpPr/>
                  <p:nvPr/>
                </p:nvSpPr>
                <p:spPr>
                  <a:xfrm>
                    <a:off x="438150" y="1687165"/>
                    <a:ext cx="1458274" cy="1458274"/>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sp>
                <p:nvSpPr>
                  <p:cNvPr id="178" name="Oval 177"/>
                  <p:cNvSpPr/>
                  <p:nvPr/>
                </p:nvSpPr>
                <p:spPr>
                  <a:xfrm>
                    <a:off x="397189" y="1646204"/>
                    <a:ext cx="1540196" cy="1540196"/>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grpSp>
            <p:cxnSp>
              <p:nvCxnSpPr>
                <p:cNvPr id="175" name="Straight Connector 174"/>
                <p:cNvCxnSpPr>
                  <a:stCxn id="177" idx="4"/>
                  <a:endCxn id="172" idx="0"/>
                </p:cNvCxnSpPr>
                <p:nvPr/>
              </p:nvCxnSpPr>
              <p:spPr>
                <a:xfrm>
                  <a:off x="1167287" y="3145439"/>
                  <a:ext cx="0" cy="43431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192" name="Picture 191"/>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rot="1800000">
                <a:off x="7309273" y="4282170"/>
                <a:ext cx="1273294" cy="1255931"/>
              </a:xfrm>
              <a:prstGeom prst="rect">
                <a:avLst/>
              </a:prstGeom>
            </p:spPr>
          </p:pic>
        </p:grpSp>
        <p:pic>
          <p:nvPicPr>
            <p:cNvPr id="215" name="Picture 214"/>
            <p:cNvPicPr>
              <a:picLocks noChangeAspect="1"/>
            </p:cNvPicPr>
            <p:nvPr/>
          </p:nvPicPr>
          <p:blipFill rotWithShape="1">
            <a:blip r:embed="rId11">
              <a:extLst>
                <a:ext uri="{28A0092B-C50C-407E-A947-70E740481C1C}">
                  <a14:useLocalDpi xmlns:a14="http://schemas.microsoft.com/office/drawing/2010/main" val="0"/>
                </a:ext>
              </a:extLst>
            </a:blip>
            <a:srcRect l="1023" t="-4134" r="-436" b="-1727"/>
            <a:stretch/>
          </p:blipFill>
          <p:spPr>
            <a:xfrm>
              <a:off x="7849261" y="4632748"/>
              <a:ext cx="500204" cy="458542"/>
            </a:xfrm>
            <a:prstGeom prst="rect">
              <a:avLst/>
            </a:prstGeom>
          </p:spPr>
        </p:pic>
      </p:grpSp>
      <p:grpSp>
        <p:nvGrpSpPr>
          <p:cNvPr id="95" name="Group 94">
            <a:extLst>
              <a:ext uri="{FF2B5EF4-FFF2-40B4-BE49-F238E27FC236}">
                <a16:creationId xmlns:a16="http://schemas.microsoft.com/office/drawing/2014/main" id="{C6A2E7BB-87CF-4DFF-904B-6DF498E3DD2A}"/>
              </a:ext>
            </a:extLst>
          </p:cNvPr>
          <p:cNvGrpSpPr/>
          <p:nvPr/>
        </p:nvGrpSpPr>
        <p:grpSpPr>
          <a:xfrm>
            <a:off x="10767116" y="1924050"/>
            <a:ext cx="1257999" cy="1740891"/>
            <a:chOff x="8772274" y="1533530"/>
            <a:chExt cx="1540196" cy="2131411"/>
          </a:xfrm>
        </p:grpSpPr>
        <p:grpSp>
          <p:nvGrpSpPr>
            <p:cNvPr id="96" name="Group 95">
              <a:extLst>
                <a:ext uri="{FF2B5EF4-FFF2-40B4-BE49-F238E27FC236}">
                  <a16:creationId xmlns:a16="http://schemas.microsoft.com/office/drawing/2014/main" id="{6251957C-AC0D-4335-A180-2E7754AAA7EB}"/>
                </a:ext>
              </a:extLst>
            </p:cNvPr>
            <p:cNvGrpSpPr/>
            <p:nvPr/>
          </p:nvGrpSpPr>
          <p:grpSpPr>
            <a:xfrm>
              <a:off x="8772274" y="1533530"/>
              <a:ext cx="1540196" cy="2131411"/>
              <a:chOff x="397189" y="1646204"/>
              <a:chExt cx="1540196" cy="2131411"/>
            </a:xfrm>
          </p:grpSpPr>
          <p:sp>
            <p:nvSpPr>
              <p:cNvPr id="98" name="Oval 97">
                <a:extLst>
                  <a:ext uri="{FF2B5EF4-FFF2-40B4-BE49-F238E27FC236}">
                    <a16:creationId xmlns:a16="http://schemas.microsoft.com/office/drawing/2014/main" id="{5EE986C7-82F6-432B-A535-A51806CE66B5}"/>
                  </a:ext>
                </a:extLst>
              </p:cNvPr>
              <p:cNvSpPr/>
              <p:nvPr/>
            </p:nvSpPr>
            <p:spPr>
              <a:xfrm>
                <a:off x="1068354" y="3579749"/>
                <a:ext cx="197866" cy="19786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grpSp>
            <p:nvGrpSpPr>
              <p:cNvPr id="99" name="Group 98">
                <a:extLst>
                  <a:ext uri="{FF2B5EF4-FFF2-40B4-BE49-F238E27FC236}">
                    <a16:creationId xmlns:a16="http://schemas.microsoft.com/office/drawing/2014/main" id="{6085BB69-35CC-4212-95B1-A21F6FA81ECA}"/>
                  </a:ext>
                </a:extLst>
              </p:cNvPr>
              <p:cNvGrpSpPr/>
              <p:nvPr/>
            </p:nvGrpSpPr>
            <p:grpSpPr>
              <a:xfrm>
                <a:off x="397189" y="1646204"/>
                <a:ext cx="1540196" cy="1540196"/>
                <a:chOff x="397189" y="1646204"/>
                <a:chExt cx="1540196" cy="1540196"/>
              </a:xfrm>
            </p:grpSpPr>
            <p:sp>
              <p:nvSpPr>
                <p:cNvPr id="102" name="Oval 101">
                  <a:extLst>
                    <a:ext uri="{FF2B5EF4-FFF2-40B4-BE49-F238E27FC236}">
                      <a16:creationId xmlns:a16="http://schemas.microsoft.com/office/drawing/2014/main" id="{CC90EB1B-8F0E-4906-B5B5-BD7BE8C20616}"/>
                    </a:ext>
                  </a:extLst>
                </p:cNvPr>
                <p:cNvSpPr/>
                <p:nvPr/>
              </p:nvSpPr>
              <p:spPr>
                <a:xfrm>
                  <a:off x="543209" y="1792224"/>
                  <a:ext cx="1248157" cy="1248156"/>
                </a:xfrm>
                <a:prstGeom prst="ellipse">
                  <a:avLst/>
                </a:prstGeom>
                <a:solidFill>
                  <a:schemeClr val="accent5"/>
                </a:solidFill>
                <a:ln>
                  <a:noFill/>
                </a:ln>
                <a:effectLst>
                  <a:innerShdw blurRad="63500" dir="1494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sp>
              <p:nvSpPr>
                <p:cNvPr id="103" name="Oval 102">
                  <a:extLst>
                    <a:ext uri="{FF2B5EF4-FFF2-40B4-BE49-F238E27FC236}">
                      <a16:creationId xmlns:a16="http://schemas.microsoft.com/office/drawing/2014/main" id="{0F5AF7A7-08C1-4EBA-A0B0-BAD0E6D5C3CF}"/>
                    </a:ext>
                  </a:extLst>
                </p:cNvPr>
                <p:cNvSpPr/>
                <p:nvPr/>
              </p:nvSpPr>
              <p:spPr>
                <a:xfrm>
                  <a:off x="438150" y="1687165"/>
                  <a:ext cx="1458274" cy="1458274"/>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sp>
              <p:nvSpPr>
                <p:cNvPr id="104" name="Oval 103">
                  <a:extLst>
                    <a:ext uri="{FF2B5EF4-FFF2-40B4-BE49-F238E27FC236}">
                      <a16:creationId xmlns:a16="http://schemas.microsoft.com/office/drawing/2014/main" id="{FC42D59B-393F-4760-803A-0BA7F6CF6FB5}"/>
                    </a:ext>
                  </a:extLst>
                </p:cNvPr>
                <p:cNvSpPr/>
                <p:nvPr/>
              </p:nvSpPr>
              <p:spPr>
                <a:xfrm>
                  <a:off x="397189" y="1646204"/>
                  <a:ext cx="1540196" cy="1540196"/>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grpSp>
          <p:pic>
            <p:nvPicPr>
              <p:cNvPr id="100" name="Picture 99">
                <a:extLst>
                  <a:ext uri="{FF2B5EF4-FFF2-40B4-BE49-F238E27FC236}">
                    <a16:creationId xmlns:a16="http://schemas.microsoft.com/office/drawing/2014/main" id="{F82D9E77-4E68-46B1-8536-B23099C184BD}"/>
                  </a:ext>
                </a:extLst>
              </p:cNvPr>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553298" y="1853313"/>
                <a:ext cx="1273294" cy="1255931"/>
              </a:xfrm>
              <a:prstGeom prst="rect">
                <a:avLst/>
              </a:prstGeom>
            </p:spPr>
          </p:pic>
          <p:cxnSp>
            <p:nvCxnSpPr>
              <p:cNvPr id="101" name="Straight Connector 100">
                <a:extLst>
                  <a:ext uri="{FF2B5EF4-FFF2-40B4-BE49-F238E27FC236}">
                    <a16:creationId xmlns:a16="http://schemas.microsoft.com/office/drawing/2014/main" id="{0397C9C5-EA8F-4117-B0C8-5D23B8A96E02}"/>
                  </a:ext>
                </a:extLst>
              </p:cNvPr>
              <p:cNvCxnSpPr>
                <a:stCxn id="103" idx="4"/>
                <a:endCxn id="98" idx="0"/>
              </p:cNvCxnSpPr>
              <p:nvPr/>
            </p:nvCxnSpPr>
            <p:spPr>
              <a:xfrm>
                <a:off x="1167287" y="3145439"/>
                <a:ext cx="0" cy="43431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7" name="Picture 96">
              <a:extLst>
                <a:ext uri="{FF2B5EF4-FFF2-40B4-BE49-F238E27FC236}">
                  <a16:creationId xmlns:a16="http://schemas.microsoft.com/office/drawing/2014/main" id="{3EC20B1E-CCEB-4F47-90D4-C3819BD88287}"/>
                </a:ext>
              </a:extLst>
            </p:cNvPr>
            <p:cNvPicPr>
              <a:picLocks noChangeAspect="1"/>
            </p:cNvPicPr>
            <p:nvPr/>
          </p:nvPicPr>
          <p:blipFill>
            <a:blip r:embed="rId12">
              <a:extLst>
                <a:ext uri="{28A0092B-C50C-407E-A947-70E740481C1C}">
                  <a14:useLocalDpi xmlns:a14="http://schemas.microsoft.com/office/drawing/2010/main" val="0"/>
                </a:ext>
              </a:extLst>
            </a:blip>
            <a:srcRect l="904" r="904"/>
            <a:stretch/>
          </p:blipFill>
          <p:spPr>
            <a:xfrm>
              <a:off x="9284472" y="2065156"/>
              <a:ext cx="515802" cy="525295"/>
            </a:xfrm>
            <a:prstGeom prst="rect">
              <a:avLst/>
            </a:prstGeom>
          </p:spPr>
        </p:pic>
      </p:grpSp>
      <p:sp>
        <p:nvSpPr>
          <p:cNvPr id="106" name="TextBox 105">
            <a:extLst>
              <a:ext uri="{FF2B5EF4-FFF2-40B4-BE49-F238E27FC236}">
                <a16:creationId xmlns:a16="http://schemas.microsoft.com/office/drawing/2014/main" id="{CBD14D00-34DA-4DE9-95FE-5948F3E0B73D}"/>
              </a:ext>
            </a:extLst>
          </p:cNvPr>
          <p:cNvSpPr txBox="1"/>
          <p:nvPr/>
        </p:nvSpPr>
        <p:spPr>
          <a:xfrm>
            <a:off x="10729750" y="3596333"/>
            <a:ext cx="1295366" cy="1424654"/>
          </a:xfrm>
          <a:prstGeom prst="rect">
            <a:avLst/>
          </a:prstGeom>
          <a:noFill/>
        </p:spPr>
        <p:txBody>
          <a:bodyPr wrap="square" lIns="180000" tIns="180000" rIns="180000" bIns="180000" rtlCol="0" anchor="t" anchorCtr="0">
            <a:noAutofit/>
          </a:bodyPr>
          <a:lstStyle/>
          <a:p>
            <a:pPr lvl="0" algn="ctr"/>
            <a:r>
              <a:rPr lang="en-GB" sz="1100" dirty="0">
                <a:latin typeface="Helvetica"/>
                <a:cs typeface="Helvetica"/>
              </a:rPr>
              <a:t>2023</a:t>
            </a:r>
          </a:p>
          <a:p>
            <a:pPr lvl="0" algn="ctr"/>
            <a:r>
              <a:rPr lang="en-GB" sz="1100" dirty="0">
                <a:latin typeface="Helvetica"/>
                <a:cs typeface="Helvetica"/>
              </a:rPr>
              <a:t>UC Relaunch with full </a:t>
            </a:r>
          </a:p>
          <a:p>
            <a:pPr lvl="0" algn="ctr"/>
            <a:r>
              <a:rPr lang="en-GB" sz="1100" dirty="0">
                <a:latin typeface="Helvetica"/>
                <a:cs typeface="Helvetica"/>
              </a:rPr>
              <a:t>self- service portal</a:t>
            </a:r>
          </a:p>
        </p:txBody>
      </p:sp>
    </p:spTree>
    <p:extLst>
      <p:ext uri="{BB962C8B-B14F-4D97-AF65-F5344CB8AC3E}">
        <p14:creationId xmlns:p14="http://schemas.microsoft.com/office/powerpoint/2010/main" val="301931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500"/>
                                        <p:tgtEl>
                                          <p:spTgt spid="197"/>
                                        </p:tgtEl>
                                      </p:cBhvr>
                                    </p:animEffect>
                                  </p:childTnLst>
                                </p:cTn>
                              </p:par>
                              <p:par>
                                <p:cTn id="11" presetID="10" presetClass="entr" presetSubtype="0" fill="hold" nodeType="withEffect">
                                  <p:stCondLst>
                                    <p:cond delay="250"/>
                                  </p:stCondLst>
                                  <p:childTnLst>
                                    <p:set>
                                      <p:cBhvr>
                                        <p:cTn id="12" dur="1" fill="hold">
                                          <p:stCondLst>
                                            <p:cond delay="0"/>
                                          </p:stCondLst>
                                        </p:cTn>
                                        <p:tgtEl>
                                          <p:spTgt spid="222"/>
                                        </p:tgtEl>
                                        <p:attrNameLst>
                                          <p:attrName>style.visibility</p:attrName>
                                        </p:attrNameLst>
                                      </p:cBhvr>
                                      <p:to>
                                        <p:strVal val="visible"/>
                                      </p:to>
                                    </p:set>
                                    <p:animEffect transition="in" filter="fade">
                                      <p:cBhvr>
                                        <p:cTn id="13" dur="500"/>
                                        <p:tgtEl>
                                          <p:spTgt spid="222"/>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99"/>
                                        </p:tgtEl>
                                        <p:attrNameLst>
                                          <p:attrName>style.visibility</p:attrName>
                                        </p:attrNameLst>
                                      </p:cBhvr>
                                      <p:to>
                                        <p:strVal val="visible"/>
                                      </p:to>
                                    </p:set>
                                    <p:animEffect transition="in" filter="fade">
                                      <p:cBhvr>
                                        <p:cTn id="16" dur="500"/>
                                        <p:tgtEl>
                                          <p:spTgt spid="199"/>
                                        </p:tgtEl>
                                      </p:cBhvr>
                                    </p:animEffect>
                                  </p:childTnLst>
                                </p:cTn>
                              </p:par>
                              <p:par>
                                <p:cTn id="17" presetID="10" presetClass="entr" presetSubtype="0" fill="hold" nodeType="withEffect">
                                  <p:stCondLst>
                                    <p:cond delay="500"/>
                                  </p:stCondLst>
                                  <p:childTnLst>
                                    <p:set>
                                      <p:cBhvr>
                                        <p:cTn id="18" dur="1" fill="hold">
                                          <p:stCondLst>
                                            <p:cond delay="0"/>
                                          </p:stCondLst>
                                        </p:cTn>
                                        <p:tgtEl>
                                          <p:spTgt spid="221"/>
                                        </p:tgtEl>
                                        <p:attrNameLst>
                                          <p:attrName>style.visibility</p:attrName>
                                        </p:attrNameLst>
                                      </p:cBhvr>
                                      <p:to>
                                        <p:strVal val="visible"/>
                                      </p:to>
                                    </p:set>
                                    <p:animEffect transition="in" filter="fade">
                                      <p:cBhvr>
                                        <p:cTn id="19" dur="500"/>
                                        <p:tgtEl>
                                          <p:spTgt spid="221"/>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98"/>
                                        </p:tgtEl>
                                        <p:attrNameLst>
                                          <p:attrName>style.visibility</p:attrName>
                                        </p:attrNameLst>
                                      </p:cBhvr>
                                      <p:to>
                                        <p:strVal val="visible"/>
                                      </p:to>
                                    </p:set>
                                    <p:animEffect transition="in" filter="fade">
                                      <p:cBhvr>
                                        <p:cTn id="22" dur="500"/>
                                        <p:tgtEl>
                                          <p:spTgt spid="198"/>
                                        </p:tgtEl>
                                      </p:cBhvr>
                                    </p:animEffect>
                                  </p:childTnLst>
                                </p:cTn>
                              </p:par>
                              <p:par>
                                <p:cTn id="23" presetID="10" presetClass="entr" presetSubtype="0" fill="hold" nodeType="withEffect">
                                  <p:stCondLst>
                                    <p:cond delay="750"/>
                                  </p:stCondLst>
                                  <p:childTnLst>
                                    <p:set>
                                      <p:cBhvr>
                                        <p:cTn id="24" dur="1" fill="hold">
                                          <p:stCondLst>
                                            <p:cond delay="0"/>
                                          </p:stCondLst>
                                        </p:cTn>
                                        <p:tgtEl>
                                          <p:spTgt spid="220"/>
                                        </p:tgtEl>
                                        <p:attrNameLst>
                                          <p:attrName>style.visibility</p:attrName>
                                        </p:attrNameLst>
                                      </p:cBhvr>
                                      <p:to>
                                        <p:strVal val="visible"/>
                                      </p:to>
                                    </p:set>
                                    <p:animEffect transition="in" filter="fade">
                                      <p:cBhvr>
                                        <p:cTn id="25" dur="500"/>
                                        <p:tgtEl>
                                          <p:spTgt spid="220"/>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201"/>
                                        </p:tgtEl>
                                        <p:attrNameLst>
                                          <p:attrName>style.visibility</p:attrName>
                                        </p:attrNameLst>
                                      </p:cBhvr>
                                      <p:to>
                                        <p:strVal val="visible"/>
                                      </p:to>
                                    </p:set>
                                    <p:animEffect transition="in" filter="fade">
                                      <p:cBhvr>
                                        <p:cTn id="28" dur="500"/>
                                        <p:tgtEl>
                                          <p:spTgt spid="201"/>
                                        </p:tgtEl>
                                      </p:cBhvr>
                                    </p:animEffect>
                                  </p:childTnLst>
                                </p:cTn>
                              </p:par>
                              <p:par>
                                <p:cTn id="29" presetID="10" presetClass="entr" presetSubtype="0" fill="hold" nodeType="withEffect">
                                  <p:stCondLst>
                                    <p:cond delay="1000"/>
                                  </p:stCondLst>
                                  <p:childTnLst>
                                    <p:set>
                                      <p:cBhvr>
                                        <p:cTn id="30" dur="1" fill="hold">
                                          <p:stCondLst>
                                            <p:cond delay="0"/>
                                          </p:stCondLst>
                                        </p:cTn>
                                        <p:tgtEl>
                                          <p:spTgt spid="219"/>
                                        </p:tgtEl>
                                        <p:attrNameLst>
                                          <p:attrName>style.visibility</p:attrName>
                                        </p:attrNameLst>
                                      </p:cBhvr>
                                      <p:to>
                                        <p:strVal val="visible"/>
                                      </p:to>
                                    </p:set>
                                    <p:animEffect transition="in" filter="fade">
                                      <p:cBhvr>
                                        <p:cTn id="31" dur="500"/>
                                        <p:tgtEl>
                                          <p:spTgt spid="219"/>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00"/>
                                        </p:tgtEl>
                                        <p:attrNameLst>
                                          <p:attrName>style.visibility</p:attrName>
                                        </p:attrNameLst>
                                      </p:cBhvr>
                                      <p:to>
                                        <p:strVal val="visible"/>
                                      </p:to>
                                    </p:set>
                                    <p:animEffect transition="in" filter="fade">
                                      <p:cBhvr>
                                        <p:cTn id="34" dur="500"/>
                                        <p:tgtEl>
                                          <p:spTgt spid="200"/>
                                        </p:tgtEl>
                                      </p:cBhvr>
                                    </p:animEffect>
                                  </p:childTnLst>
                                </p:cTn>
                              </p:par>
                              <p:par>
                                <p:cTn id="35" presetID="10" presetClass="entr" presetSubtype="0" fill="hold" nodeType="withEffect">
                                  <p:stCondLst>
                                    <p:cond delay="1250"/>
                                  </p:stCondLst>
                                  <p:childTnLst>
                                    <p:set>
                                      <p:cBhvr>
                                        <p:cTn id="36" dur="1" fill="hold">
                                          <p:stCondLst>
                                            <p:cond delay="0"/>
                                          </p:stCondLst>
                                        </p:cTn>
                                        <p:tgtEl>
                                          <p:spTgt spid="218"/>
                                        </p:tgtEl>
                                        <p:attrNameLst>
                                          <p:attrName>style.visibility</p:attrName>
                                        </p:attrNameLst>
                                      </p:cBhvr>
                                      <p:to>
                                        <p:strVal val="visible"/>
                                      </p:to>
                                    </p:set>
                                    <p:animEffect transition="in" filter="fade">
                                      <p:cBhvr>
                                        <p:cTn id="37" dur="500"/>
                                        <p:tgtEl>
                                          <p:spTgt spid="218"/>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203"/>
                                        </p:tgtEl>
                                        <p:attrNameLst>
                                          <p:attrName>style.visibility</p:attrName>
                                        </p:attrNameLst>
                                      </p:cBhvr>
                                      <p:to>
                                        <p:strVal val="visible"/>
                                      </p:to>
                                    </p:set>
                                    <p:animEffect transition="in" filter="fade">
                                      <p:cBhvr>
                                        <p:cTn id="40" dur="500"/>
                                        <p:tgtEl>
                                          <p:spTgt spid="203"/>
                                        </p:tgtEl>
                                      </p:cBhvr>
                                    </p:animEffect>
                                  </p:childTnLst>
                                </p:cTn>
                              </p:par>
                              <p:par>
                                <p:cTn id="41" presetID="10" presetClass="entr" presetSubtype="0" fill="hold" nodeType="withEffect">
                                  <p:stCondLst>
                                    <p:cond delay="1500"/>
                                  </p:stCondLst>
                                  <p:childTnLst>
                                    <p:set>
                                      <p:cBhvr>
                                        <p:cTn id="42" dur="1" fill="hold">
                                          <p:stCondLst>
                                            <p:cond delay="0"/>
                                          </p:stCondLst>
                                        </p:cTn>
                                        <p:tgtEl>
                                          <p:spTgt spid="216"/>
                                        </p:tgtEl>
                                        <p:attrNameLst>
                                          <p:attrName>style.visibility</p:attrName>
                                        </p:attrNameLst>
                                      </p:cBhvr>
                                      <p:to>
                                        <p:strVal val="visible"/>
                                      </p:to>
                                    </p:set>
                                    <p:animEffect transition="in" filter="fade">
                                      <p:cBhvr>
                                        <p:cTn id="43" dur="500"/>
                                        <p:tgtEl>
                                          <p:spTgt spid="216"/>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202"/>
                                        </p:tgtEl>
                                        <p:attrNameLst>
                                          <p:attrName>style.visibility</p:attrName>
                                        </p:attrNameLst>
                                      </p:cBhvr>
                                      <p:to>
                                        <p:strVal val="visible"/>
                                      </p:to>
                                    </p:set>
                                    <p:animEffect transition="in" filter="fade">
                                      <p:cBhvr>
                                        <p:cTn id="46" dur="500"/>
                                        <p:tgtEl>
                                          <p:spTgt spid="202"/>
                                        </p:tgtEl>
                                      </p:cBhvr>
                                    </p:animEffect>
                                  </p:childTnLst>
                                </p:cTn>
                              </p:par>
                              <p:par>
                                <p:cTn id="47" presetID="10" presetClass="entr" presetSubtype="0" fill="hold" nodeType="withEffect">
                                  <p:stCondLst>
                                    <p:cond delay="1750"/>
                                  </p:stCondLst>
                                  <p:childTnLst>
                                    <p:set>
                                      <p:cBhvr>
                                        <p:cTn id="48" dur="1" fill="hold">
                                          <p:stCondLst>
                                            <p:cond delay="0"/>
                                          </p:stCondLst>
                                        </p:cTn>
                                        <p:tgtEl>
                                          <p:spTgt spid="217"/>
                                        </p:tgtEl>
                                        <p:attrNameLst>
                                          <p:attrName>style.visibility</p:attrName>
                                        </p:attrNameLst>
                                      </p:cBhvr>
                                      <p:to>
                                        <p:strVal val="visible"/>
                                      </p:to>
                                    </p:set>
                                    <p:animEffect transition="in" filter="fade">
                                      <p:cBhvr>
                                        <p:cTn id="49" dur="500"/>
                                        <p:tgtEl>
                                          <p:spTgt spid="217"/>
                                        </p:tgtEl>
                                      </p:cBhvr>
                                    </p:animEffect>
                                  </p:childTnLst>
                                </p:cTn>
                              </p:par>
                              <p:par>
                                <p:cTn id="50" presetID="10" presetClass="entr" presetSubtype="0" fill="hold" grpId="0" nodeType="withEffect">
                                  <p:stCondLst>
                                    <p:cond delay="1750"/>
                                  </p:stCondLst>
                                  <p:childTnLst>
                                    <p:set>
                                      <p:cBhvr>
                                        <p:cTn id="51" dur="1" fill="hold">
                                          <p:stCondLst>
                                            <p:cond delay="0"/>
                                          </p:stCondLst>
                                        </p:cTn>
                                        <p:tgtEl>
                                          <p:spTgt spid="204"/>
                                        </p:tgtEl>
                                        <p:attrNameLst>
                                          <p:attrName>style.visibility</p:attrName>
                                        </p:attrNameLst>
                                      </p:cBhvr>
                                      <p:to>
                                        <p:strVal val="visible"/>
                                      </p:to>
                                    </p:set>
                                    <p:animEffect transition="in" filter="fade">
                                      <p:cBhvr>
                                        <p:cTn id="52" dur="500"/>
                                        <p:tgtEl>
                                          <p:spTgt spid="204"/>
                                        </p:tgtEl>
                                      </p:cBhvr>
                                    </p:animEffect>
                                  </p:childTnLst>
                                </p:cTn>
                              </p:par>
                              <p:par>
                                <p:cTn id="53" presetID="10" presetClass="entr" presetSubtype="0" fill="hold" nodeType="withEffect">
                                  <p:stCondLst>
                                    <p:cond delay="1750"/>
                                  </p:stCondLst>
                                  <p:childTnLst>
                                    <p:set>
                                      <p:cBhvr>
                                        <p:cTn id="54" dur="1" fill="hold">
                                          <p:stCondLst>
                                            <p:cond delay="0"/>
                                          </p:stCondLst>
                                        </p:cTn>
                                        <p:tgtEl>
                                          <p:spTgt spid="95"/>
                                        </p:tgtEl>
                                        <p:attrNameLst>
                                          <p:attrName>style.visibility</p:attrName>
                                        </p:attrNameLst>
                                      </p:cBhvr>
                                      <p:to>
                                        <p:strVal val="visible"/>
                                      </p:to>
                                    </p:set>
                                    <p:animEffect transition="in" filter="fade">
                                      <p:cBhvr>
                                        <p:cTn id="55" dur="500"/>
                                        <p:tgtEl>
                                          <p:spTgt spid="95"/>
                                        </p:tgtEl>
                                      </p:cBhvr>
                                    </p:animEffect>
                                  </p:childTnLst>
                                </p:cTn>
                              </p:par>
                              <p:par>
                                <p:cTn id="56" presetID="22" presetClass="entr" presetSubtype="8" fill="hold" nodeType="withEffect">
                                  <p:stCondLst>
                                    <p:cond delay="0"/>
                                  </p:stCondLst>
                                  <p:childTnLst>
                                    <p:set>
                                      <p:cBhvr>
                                        <p:cTn id="57" dur="1" fill="hold">
                                          <p:stCondLst>
                                            <p:cond delay="0"/>
                                          </p:stCondLst>
                                        </p:cTn>
                                        <p:tgtEl>
                                          <p:spTgt spid="190"/>
                                        </p:tgtEl>
                                        <p:attrNameLst>
                                          <p:attrName>style.visibility</p:attrName>
                                        </p:attrNameLst>
                                      </p:cBhvr>
                                      <p:to>
                                        <p:strVal val="visible"/>
                                      </p:to>
                                    </p:set>
                                    <p:animEffect transition="in" filter="wipe(left)">
                                      <p:cBhvr>
                                        <p:cTn id="58" dur="2250"/>
                                        <p:tgtEl>
                                          <p:spTgt spid="190"/>
                                        </p:tgtEl>
                                      </p:cBhvr>
                                    </p:animEffect>
                                  </p:childTnLst>
                                </p:cTn>
                              </p:par>
                              <p:par>
                                <p:cTn id="59" presetID="10" presetClass="entr" presetSubtype="0" fill="hold" grpId="0" nodeType="withEffect">
                                  <p:stCondLst>
                                    <p:cond delay="2000"/>
                                  </p:stCondLst>
                                  <p:childTnLst>
                                    <p:set>
                                      <p:cBhvr>
                                        <p:cTn id="60" dur="1" fill="hold">
                                          <p:stCondLst>
                                            <p:cond delay="0"/>
                                          </p:stCondLst>
                                        </p:cTn>
                                        <p:tgtEl>
                                          <p:spTgt spid="106"/>
                                        </p:tgtEl>
                                        <p:attrNameLst>
                                          <p:attrName>style.visibility</p:attrName>
                                        </p:attrNameLst>
                                      </p:cBhvr>
                                      <p:to>
                                        <p:strVal val="visible"/>
                                      </p:to>
                                    </p:set>
                                    <p:animEffect transition="in" filter="fade">
                                      <p:cBhvr>
                                        <p:cTn id="6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198" grpId="0"/>
      <p:bldP spid="199" grpId="0"/>
      <p:bldP spid="200" grpId="0"/>
      <p:bldP spid="201" grpId="0"/>
      <p:bldP spid="202" grpId="0"/>
      <p:bldP spid="203" grpId="0"/>
      <p:bldP spid="204" grpId="0"/>
      <p:bldP spid="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5">
            <a:extLst>
              <a:ext uri="{FF2B5EF4-FFF2-40B4-BE49-F238E27FC236}">
                <a16:creationId xmlns:a16="http://schemas.microsoft.com/office/drawing/2014/main" id="{E07565E0-A1CA-8021-E273-D189B02B6136}"/>
              </a:ext>
            </a:extLst>
          </p:cNvPr>
          <p:cNvSpPr/>
          <p:nvPr/>
        </p:nvSpPr>
        <p:spPr>
          <a:xfrm>
            <a:off x="4444118" y="1508895"/>
            <a:ext cx="1651214" cy="1733422"/>
          </a:xfrm>
          <a:custGeom>
            <a:avLst/>
            <a:gdLst>
              <a:gd name="connsiteX0" fmla="*/ 0 w 2049017"/>
              <a:gd name="connsiteY0" fmla="*/ 1482281 h 2151030"/>
              <a:gd name="connsiteX1" fmla="*/ 2049018 w 2049017"/>
              <a:gd name="connsiteY1" fmla="*/ 2151031 h 2151030"/>
              <a:gd name="connsiteX2" fmla="*/ 2049018 w 2049017"/>
              <a:gd name="connsiteY2" fmla="*/ 0 h 2151030"/>
              <a:gd name="connsiteX3" fmla="*/ 0 w 2049017"/>
              <a:gd name="connsiteY3" fmla="*/ 1482281 h 2151030"/>
            </a:gdLst>
            <a:ahLst/>
            <a:cxnLst>
              <a:cxn ang="0">
                <a:pos x="connsiteX0" y="connsiteY0"/>
              </a:cxn>
              <a:cxn ang="0">
                <a:pos x="connsiteX1" y="connsiteY1"/>
              </a:cxn>
              <a:cxn ang="0">
                <a:pos x="connsiteX2" y="connsiteY2"/>
              </a:cxn>
              <a:cxn ang="0">
                <a:pos x="connsiteX3" y="connsiteY3"/>
              </a:cxn>
            </a:cxnLst>
            <a:rect l="l" t="t" r="r" b="b"/>
            <a:pathLst>
              <a:path w="2049017" h="2151030">
                <a:moveTo>
                  <a:pt x="0" y="1482281"/>
                </a:moveTo>
                <a:lnTo>
                  <a:pt x="2049018" y="2151031"/>
                </a:lnTo>
                <a:lnTo>
                  <a:pt x="2049018" y="0"/>
                </a:lnTo>
                <a:cubicBezTo>
                  <a:pt x="1093470" y="0"/>
                  <a:pt x="283178" y="621506"/>
                  <a:pt x="0" y="1482281"/>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1" name="4">
            <a:extLst>
              <a:ext uri="{FF2B5EF4-FFF2-40B4-BE49-F238E27FC236}">
                <a16:creationId xmlns:a16="http://schemas.microsoft.com/office/drawing/2014/main" id="{D4F08FE8-373A-2C13-ADEB-419245DE710E}"/>
              </a:ext>
            </a:extLst>
          </p:cNvPr>
          <p:cNvSpPr/>
          <p:nvPr/>
        </p:nvSpPr>
        <p:spPr>
          <a:xfrm>
            <a:off x="4357305" y="2703400"/>
            <a:ext cx="3391468" cy="1952719"/>
          </a:xfrm>
          <a:custGeom>
            <a:avLst/>
            <a:gdLst>
              <a:gd name="connsiteX0" fmla="*/ 2156746 w 4208525"/>
              <a:gd name="connsiteY0" fmla="*/ 668750 h 2423159"/>
              <a:gd name="connsiteX1" fmla="*/ 2156746 w 4208525"/>
              <a:gd name="connsiteY1" fmla="*/ 674465 h 2423159"/>
              <a:gd name="connsiteX2" fmla="*/ 2156746 w 4208525"/>
              <a:gd name="connsiteY2" fmla="*/ 668750 h 2423159"/>
              <a:gd name="connsiteX3" fmla="*/ 107728 w 4208525"/>
              <a:gd name="connsiteY3" fmla="*/ 0 h 2423159"/>
              <a:gd name="connsiteX4" fmla="*/ 106585 w 4208525"/>
              <a:gd name="connsiteY4" fmla="*/ 3620 h 2423159"/>
              <a:gd name="connsiteX5" fmla="*/ 2155508 w 4208525"/>
              <a:gd name="connsiteY5" fmla="*/ 673418 h 2423159"/>
              <a:gd name="connsiteX6" fmla="*/ 106490 w 4208525"/>
              <a:gd name="connsiteY6" fmla="*/ 3620 h 2423159"/>
              <a:gd name="connsiteX7" fmla="*/ 0 w 4208525"/>
              <a:gd name="connsiteY7" fmla="*/ 674465 h 2423159"/>
              <a:gd name="connsiteX8" fmla="*/ 892112 w 4208525"/>
              <a:gd name="connsiteY8" fmla="*/ 2421541 h 2423159"/>
              <a:gd name="connsiteX9" fmla="*/ 2153698 w 4208525"/>
              <a:gd name="connsiteY9" fmla="*/ 674370 h 2423159"/>
              <a:gd name="connsiteX10" fmla="*/ 892112 w 4208525"/>
              <a:gd name="connsiteY10" fmla="*/ 2421541 h 2423159"/>
              <a:gd name="connsiteX11" fmla="*/ 894398 w 4208525"/>
              <a:gd name="connsiteY11" fmla="*/ 2423160 h 2423159"/>
              <a:gd name="connsiteX12" fmla="*/ 2158651 w 4208525"/>
              <a:gd name="connsiteY12" fmla="*/ 674275 h 2423159"/>
              <a:gd name="connsiteX13" fmla="*/ 4208526 w 4208525"/>
              <a:gd name="connsiteY13" fmla="*/ 8668 h 2423159"/>
              <a:gd name="connsiteX14" fmla="*/ 4207574 w 4208525"/>
              <a:gd name="connsiteY14" fmla="*/ 5810 h 2423159"/>
              <a:gd name="connsiteX15" fmla="*/ 2160270 w 4208525"/>
              <a:gd name="connsiteY15" fmla="*/ 669893 h 2423159"/>
              <a:gd name="connsiteX16" fmla="*/ 2156651 w 4208525"/>
              <a:gd name="connsiteY16" fmla="*/ 668750 h 24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08525" h="2423159">
                <a:moveTo>
                  <a:pt x="2156746" y="668750"/>
                </a:moveTo>
                <a:lnTo>
                  <a:pt x="2156746" y="674465"/>
                </a:lnTo>
                <a:lnTo>
                  <a:pt x="2156746" y="668750"/>
                </a:lnTo>
                <a:lnTo>
                  <a:pt x="107728" y="0"/>
                </a:lnTo>
                <a:cubicBezTo>
                  <a:pt x="107347" y="1238"/>
                  <a:pt x="106966" y="2381"/>
                  <a:pt x="106585" y="3620"/>
                </a:cubicBezTo>
                <a:lnTo>
                  <a:pt x="2155508" y="673418"/>
                </a:lnTo>
                <a:lnTo>
                  <a:pt x="106490" y="3620"/>
                </a:lnTo>
                <a:cubicBezTo>
                  <a:pt x="37529" y="214789"/>
                  <a:pt x="0" y="440246"/>
                  <a:pt x="0" y="674465"/>
                </a:cubicBezTo>
                <a:cubicBezTo>
                  <a:pt x="0" y="1393127"/>
                  <a:pt x="351568" y="2029587"/>
                  <a:pt x="892112" y="2421541"/>
                </a:cubicBezTo>
                <a:lnTo>
                  <a:pt x="2153698" y="674370"/>
                </a:lnTo>
                <a:lnTo>
                  <a:pt x="892112" y="2421541"/>
                </a:lnTo>
                <a:cubicBezTo>
                  <a:pt x="892874" y="2422112"/>
                  <a:pt x="893636" y="2422684"/>
                  <a:pt x="894398" y="2423160"/>
                </a:cubicBezTo>
                <a:lnTo>
                  <a:pt x="2158651" y="674275"/>
                </a:lnTo>
                <a:lnTo>
                  <a:pt x="4208526" y="8668"/>
                </a:lnTo>
                <a:cubicBezTo>
                  <a:pt x="4208240" y="7715"/>
                  <a:pt x="4207955" y="6763"/>
                  <a:pt x="4207574" y="5810"/>
                </a:cubicBezTo>
                <a:lnTo>
                  <a:pt x="2160270" y="669893"/>
                </a:lnTo>
                <a:lnTo>
                  <a:pt x="2156651" y="668750"/>
                </a:ln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2" name="3">
            <a:extLst>
              <a:ext uri="{FF2B5EF4-FFF2-40B4-BE49-F238E27FC236}">
                <a16:creationId xmlns:a16="http://schemas.microsoft.com/office/drawing/2014/main" id="{5638E910-135B-D037-99D2-20B55A88B28A}"/>
              </a:ext>
            </a:extLst>
          </p:cNvPr>
          <p:cNvSpPr/>
          <p:nvPr/>
        </p:nvSpPr>
        <p:spPr>
          <a:xfrm>
            <a:off x="5078062" y="3246769"/>
            <a:ext cx="2037307" cy="1738182"/>
          </a:xfrm>
          <a:custGeom>
            <a:avLst/>
            <a:gdLst>
              <a:gd name="connsiteX0" fmla="*/ 0 w 2528125"/>
              <a:gd name="connsiteY0" fmla="*/ 1748885 h 2156936"/>
              <a:gd name="connsiteX1" fmla="*/ 1262348 w 2528125"/>
              <a:gd name="connsiteY1" fmla="*/ 2156936 h 2156936"/>
              <a:gd name="connsiteX2" fmla="*/ 2528126 w 2528125"/>
              <a:gd name="connsiteY2" fmla="*/ 1746409 h 2156936"/>
              <a:gd name="connsiteX3" fmla="*/ 1264253 w 2528125"/>
              <a:gd name="connsiteY3" fmla="*/ 0 h 2156936"/>
              <a:gd name="connsiteX4" fmla="*/ 0 w 2528125"/>
              <a:gd name="connsiteY4" fmla="*/ 1748885 h 215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125" h="2156936">
                <a:moveTo>
                  <a:pt x="0" y="1748885"/>
                </a:moveTo>
                <a:cubicBezTo>
                  <a:pt x="354902" y="2005489"/>
                  <a:pt x="790956" y="2156936"/>
                  <a:pt x="1262348" y="2156936"/>
                </a:cubicBezTo>
                <a:cubicBezTo>
                  <a:pt x="1733741" y="2156936"/>
                  <a:pt x="2172653" y="2004536"/>
                  <a:pt x="2528126" y="1746409"/>
                </a:cubicBezTo>
                <a:lnTo>
                  <a:pt x="1264253" y="0"/>
                </a:lnTo>
                <a:lnTo>
                  <a:pt x="0" y="174888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3" name="2">
            <a:extLst>
              <a:ext uri="{FF2B5EF4-FFF2-40B4-BE49-F238E27FC236}">
                <a16:creationId xmlns:a16="http://schemas.microsoft.com/office/drawing/2014/main" id="{9C762C69-137D-6F63-9D4B-22EDE41E36BA}"/>
              </a:ext>
            </a:extLst>
          </p:cNvPr>
          <p:cNvSpPr/>
          <p:nvPr/>
        </p:nvSpPr>
        <p:spPr>
          <a:xfrm>
            <a:off x="6096945" y="2710386"/>
            <a:ext cx="1736416" cy="1942281"/>
          </a:xfrm>
          <a:custGeom>
            <a:avLst/>
            <a:gdLst>
              <a:gd name="connsiteX0" fmla="*/ 1266253 w 2154745"/>
              <a:gd name="connsiteY0" fmla="*/ 2410206 h 2410206"/>
              <a:gd name="connsiteX1" fmla="*/ 2154745 w 2154745"/>
              <a:gd name="connsiteY1" fmla="*/ 665797 h 2410206"/>
              <a:gd name="connsiteX2" fmla="*/ 2049875 w 2154745"/>
              <a:gd name="connsiteY2" fmla="*/ 0 h 2410206"/>
              <a:gd name="connsiteX3" fmla="*/ 0 w 2154745"/>
              <a:gd name="connsiteY3" fmla="*/ 665607 h 2410206"/>
              <a:gd name="connsiteX4" fmla="*/ 1266349 w 2154745"/>
              <a:gd name="connsiteY4" fmla="*/ 2410206 h 2410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745" h="2410206">
                <a:moveTo>
                  <a:pt x="1266253" y="2410206"/>
                </a:moveTo>
                <a:cubicBezTo>
                  <a:pt x="1804702" y="2018062"/>
                  <a:pt x="2154745" y="1382839"/>
                  <a:pt x="2154745" y="665797"/>
                </a:cubicBezTo>
                <a:cubicBezTo>
                  <a:pt x="2154745" y="433388"/>
                  <a:pt x="2117884" y="209645"/>
                  <a:pt x="2049875" y="0"/>
                </a:cubicBezTo>
                <a:lnTo>
                  <a:pt x="0" y="665607"/>
                </a:lnTo>
                <a:lnTo>
                  <a:pt x="1266349" y="2410206"/>
                </a:lnTo>
                <a:close/>
              </a:path>
            </a:pathLst>
          </a:custGeom>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0" name="1">
            <a:extLst>
              <a:ext uri="{FF2B5EF4-FFF2-40B4-BE49-F238E27FC236}">
                <a16:creationId xmlns:a16="http://schemas.microsoft.com/office/drawing/2014/main" id="{98B1BC35-2132-5E21-E4D4-77DF12FA0C44}"/>
              </a:ext>
            </a:extLst>
          </p:cNvPr>
          <p:cNvSpPr/>
          <p:nvPr/>
        </p:nvSpPr>
        <p:spPr>
          <a:xfrm>
            <a:off x="6095333" y="1508895"/>
            <a:ext cx="1652673" cy="1734343"/>
          </a:xfrm>
          <a:custGeom>
            <a:avLst/>
            <a:gdLst>
              <a:gd name="connsiteX0" fmla="*/ 3524 w 2050827"/>
              <a:gd name="connsiteY0" fmla="*/ 2152174 h 2152173"/>
              <a:gd name="connsiteX1" fmla="*/ 2050828 w 2050827"/>
              <a:gd name="connsiteY1" fmla="*/ 1488091 h 2152173"/>
              <a:gd name="connsiteX2" fmla="*/ 0 w 2050827"/>
              <a:gd name="connsiteY2" fmla="*/ 0 h 2152173"/>
              <a:gd name="connsiteX3" fmla="*/ 0 w 2050827"/>
              <a:gd name="connsiteY3" fmla="*/ 2151031 h 2152173"/>
              <a:gd name="connsiteX4" fmla="*/ 3620 w 2050827"/>
              <a:gd name="connsiteY4" fmla="*/ 2152174 h 215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827" h="2152173">
                <a:moveTo>
                  <a:pt x="3524" y="2152174"/>
                </a:moveTo>
                <a:lnTo>
                  <a:pt x="2050828" y="1488091"/>
                </a:lnTo>
                <a:cubicBezTo>
                  <a:pt x="1769459" y="624269"/>
                  <a:pt x="957644" y="0"/>
                  <a:pt x="0" y="0"/>
                </a:cubicBezTo>
                <a:lnTo>
                  <a:pt x="0" y="2151031"/>
                </a:lnTo>
                <a:lnTo>
                  <a:pt x="3620" y="2152174"/>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grpSp>
        <p:nvGrpSpPr>
          <p:cNvPr id="63" name="Divides">
            <a:extLst>
              <a:ext uri="{FF2B5EF4-FFF2-40B4-BE49-F238E27FC236}">
                <a16:creationId xmlns:a16="http://schemas.microsoft.com/office/drawing/2014/main" id="{33E98A06-4FA4-990B-079E-1EF7F471BAA0}"/>
              </a:ext>
            </a:extLst>
          </p:cNvPr>
          <p:cNvGrpSpPr/>
          <p:nvPr/>
        </p:nvGrpSpPr>
        <p:grpSpPr>
          <a:xfrm>
            <a:off x="0" y="-174535"/>
            <a:ext cx="12192000" cy="6348205"/>
            <a:chOff x="0" y="-174535"/>
            <a:chExt cx="12192000" cy="6348205"/>
          </a:xfrm>
        </p:grpSpPr>
        <p:cxnSp>
          <p:nvCxnSpPr>
            <p:cNvPr id="46" name="Straight Connector 45">
              <a:extLst>
                <a:ext uri="{FF2B5EF4-FFF2-40B4-BE49-F238E27FC236}">
                  <a16:creationId xmlns:a16="http://schemas.microsoft.com/office/drawing/2014/main" id="{BBA2116D-16D6-0A7B-5EC3-965FA9ECE49F}"/>
                </a:ext>
              </a:extLst>
            </p:cNvPr>
            <p:cNvCxnSpPr>
              <a:stCxn id="41" idx="0"/>
            </p:cNvCxnSpPr>
            <p:nvPr/>
          </p:nvCxnSpPr>
          <p:spPr>
            <a:xfrm flipH="1" flipV="1">
              <a:off x="0" y="1225750"/>
              <a:ext cx="6095333" cy="2016567"/>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75D8751-471D-FAF0-26CE-17DFC425E44B}"/>
                </a:ext>
              </a:extLst>
            </p:cNvPr>
            <p:cNvCxnSpPr>
              <a:stCxn id="43" idx="3"/>
            </p:cNvCxnSpPr>
            <p:nvPr/>
          </p:nvCxnSpPr>
          <p:spPr>
            <a:xfrm flipV="1">
              <a:off x="6096945" y="1261310"/>
              <a:ext cx="6095055" cy="1985460"/>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6D6AF1A-448C-55AA-D5F9-9207876FCB92}"/>
                </a:ext>
              </a:extLst>
            </p:cNvPr>
            <p:cNvCxnSpPr>
              <a:stCxn id="43" idx="3"/>
            </p:cNvCxnSpPr>
            <p:nvPr/>
          </p:nvCxnSpPr>
          <p:spPr>
            <a:xfrm flipH="1" flipV="1">
              <a:off x="6094381" y="-174535"/>
              <a:ext cx="2564" cy="3421305"/>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F06AB9B-B1BF-FF65-ED8E-E28F9875338A}"/>
                </a:ext>
              </a:extLst>
            </p:cNvPr>
            <p:cNvCxnSpPr>
              <a:stCxn id="42" idx="3"/>
            </p:cNvCxnSpPr>
            <p:nvPr/>
          </p:nvCxnSpPr>
          <p:spPr>
            <a:xfrm flipH="1">
              <a:off x="3960057" y="3246769"/>
              <a:ext cx="2136812" cy="2886261"/>
            </a:xfrm>
            <a:prstGeom prst="line">
              <a:avLst/>
            </a:prstGeom>
            <a:ln>
              <a:gradFill>
                <a:gsLst>
                  <a:gs pos="0">
                    <a:schemeClr val="accent1">
                      <a:lumMod val="5000"/>
                      <a:lumOff val="95000"/>
                    </a:schemeClr>
                  </a:gs>
                  <a:gs pos="100000">
                    <a:schemeClr val="bg1">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DF5FA2EE-6896-1E63-3B10-CBAD764E6197}"/>
                </a:ext>
              </a:extLst>
            </p:cNvPr>
            <p:cNvCxnSpPr>
              <a:stCxn id="43" idx="3"/>
            </p:cNvCxnSpPr>
            <p:nvPr/>
          </p:nvCxnSpPr>
          <p:spPr>
            <a:xfrm>
              <a:off x="6096945" y="3246770"/>
              <a:ext cx="2118366" cy="2926900"/>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grpSp>
      <p:grpSp>
        <p:nvGrpSpPr>
          <p:cNvPr id="61" name="Logo e">
            <a:extLst>
              <a:ext uri="{FF2B5EF4-FFF2-40B4-BE49-F238E27FC236}">
                <a16:creationId xmlns:a16="http://schemas.microsoft.com/office/drawing/2014/main" id="{A55E6539-5E4B-256A-3C02-68B08364BDD8}"/>
              </a:ext>
            </a:extLst>
          </p:cNvPr>
          <p:cNvGrpSpPr/>
          <p:nvPr/>
        </p:nvGrpSpPr>
        <p:grpSpPr>
          <a:xfrm>
            <a:off x="3568306" y="842167"/>
            <a:ext cx="4813694" cy="4686458"/>
            <a:chOff x="3590906" y="974624"/>
            <a:chExt cx="4813694" cy="4686458"/>
          </a:xfrm>
        </p:grpSpPr>
        <p:pic>
          <p:nvPicPr>
            <p:cNvPr id="55" name="Picture 54">
              <a:extLst>
                <a:ext uri="{FF2B5EF4-FFF2-40B4-BE49-F238E27FC236}">
                  <a16:creationId xmlns:a16="http://schemas.microsoft.com/office/drawing/2014/main" id="{EF317D73-289F-6E39-6172-F7FA222E38B3}"/>
                </a:ext>
              </a:extLst>
            </p:cNvPr>
            <p:cNvPicPr>
              <a:picLocks noChangeAspect="1"/>
            </p:cNvPicPr>
            <p:nvPr/>
          </p:nvPicPr>
          <p:blipFill rotWithShape="1">
            <a:blip r:embed="rId3">
              <a:extLst>
                <a:ext uri="{28A0092B-C50C-407E-A947-70E740481C1C}">
                  <a14:useLocalDpi xmlns:a14="http://schemas.microsoft.com/office/drawing/2010/main" val="0"/>
                </a:ext>
              </a:extLst>
            </a:blip>
            <a:srcRect l="57809" t="23597" r="9439" b="19742"/>
            <a:stretch/>
          </p:blipFill>
          <p:spPr>
            <a:xfrm>
              <a:off x="3590906" y="974624"/>
              <a:ext cx="4813694" cy="4686458"/>
            </a:xfrm>
            <a:prstGeom prst="rect">
              <a:avLst/>
            </a:prstGeom>
          </p:spPr>
        </p:pic>
        <p:pic>
          <p:nvPicPr>
            <p:cNvPr id="58" name="Graphic 57">
              <a:extLst>
                <a:ext uri="{FF2B5EF4-FFF2-40B4-BE49-F238E27FC236}">
                  <a16:creationId xmlns:a16="http://schemas.microsoft.com/office/drawing/2014/main" id="{3D633189-79CD-459A-BE4E-D88F2B6221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5883" y="2728881"/>
              <a:ext cx="1490196" cy="1317242"/>
            </a:xfrm>
            <a:prstGeom prst="rect">
              <a:avLst/>
            </a:prstGeom>
          </p:spPr>
        </p:pic>
      </p:grpSp>
      <p:sp>
        <p:nvSpPr>
          <p:cNvPr id="2" name="Title 1">
            <a:extLst>
              <a:ext uri="{FF2B5EF4-FFF2-40B4-BE49-F238E27FC236}">
                <a16:creationId xmlns:a16="http://schemas.microsoft.com/office/drawing/2014/main" id="{C9BDA14A-2885-6850-14BF-77B7800A45EB}"/>
              </a:ext>
            </a:extLst>
          </p:cNvPr>
          <p:cNvSpPr>
            <a:spLocks noGrp="1"/>
          </p:cNvSpPr>
          <p:nvPr>
            <p:ph type="title"/>
          </p:nvPr>
        </p:nvSpPr>
        <p:spPr/>
        <p:txBody>
          <a:bodyPr/>
          <a:lstStyle/>
          <a:p>
            <a:r>
              <a:rPr lang="en-GB" dirty="0"/>
              <a:t>Why UCC for you and your customers</a:t>
            </a:r>
          </a:p>
        </p:txBody>
      </p:sp>
      <p:sp>
        <p:nvSpPr>
          <p:cNvPr id="69" name="TextBox 68">
            <a:extLst>
              <a:ext uri="{FF2B5EF4-FFF2-40B4-BE49-F238E27FC236}">
                <a16:creationId xmlns:a16="http://schemas.microsoft.com/office/drawing/2014/main" id="{6453D125-04E0-6243-1179-2AB63A7F791D}"/>
              </a:ext>
            </a:extLst>
          </p:cNvPr>
          <p:cNvSpPr txBox="1"/>
          <p:nvPr/>
        </p:nvSpPr>
        <p:spPr>
          <a:xfrm>
            <a:off x="7053731" y="566816"/>
            <a:ext cx="3290533" cy="1631216"/>
          </a:xfrm>
          <a:prstGeom prst="rect">
            <a:avLst/>
          </a:prstGeom>
          <a:noFill/>
        </p:spPr>
        <p:txBody>
          <a:bodyPr wrap="square">
            <a:spAutoFit/>
          </a:bodyPr>
          <a:lstStyle/>
          <a:p>
            <a:pPr lvl="0" algn="ctr">
              <a:defRPr/>
            </a:pPr>
            <a:r>
              <a:rPr lang="en-GB" sz="4000" b="1" dirty="0">
                <a:solidFill>
                  <a:srgbClr val="00FF2D"/>
                </a:solidFill>
                <a:latin typeface="Helvetica" pitchFamily="2" charset="0"/>
              </a:rPr>
              <a:t>3 out of 4</a:t>
            </a:r>
          </a:p>
          <a:p>
            <a:pPr lvl="0" algn="ctr">
              <a:defRPr/>
            </a:pPr>
            <a:r>
              <a:rPr lang="en-GB" sz="1500" b="1" dirty="0">
                <a:solidFill>
                  <a:prstClr val="white"/>
                </a:solidFill>
                <a:latin typeface="Helvetica" pitchFamily="2" charset="0"/>
              </a:rPr>
              <a:t>enterprise employees will not use a deskphone. It has more than doubled since 2020 when it was just 30%</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3" name="TextBox 2">
            <a:extLst>
              <a:ext uri="{FF2B5EF4-FFF2-40B4-BE49-F238E27FC236}">
                <a16:creationId xmlns:a16="http://schemas.microsoft.com/office/drawing/2014/main" id="{8EA76246-A936-1C70-063A-DB75BA018618}"/>
              </a:ext>
            </a:extLst>
          </p:cNvPr>
          <p:cNvSpPr txBox="1"/>
          <p:nvPr/>
        </p:nvSpPr>
        <p:spPr>
          <a:xfrm>
            <a:off x="8275102" y="3185396"/>
            <a:ext cx="3290533" cy="1631216"/>
          </a:xfrm>
          <a:prstGeom prst="rect">
            <a:avLst/>
          </a:prstGeom>
          <a:noFill/>
        </p:spPr>
        <p:txBody>
          <a:bodyPr wrap="square">
            <a:spAutoFit/>
          </a:bodyPr>
          <a:lstStyle/>
          <a:p>
            <a:pPr lvl="0" algn="ctr">
              <a:defRPr/>
            </a:pPr>
            <a:r>
              <a:rPr lang="en-GB" sz="4000" b="1" dirty="0">
                <a:solidFill>
                  <a:srgbClr val="00FF2D"/>
                </a:solidFill>
                <a:latin typeface="Helvetica" pitchFamily="2" charset="0"/>
              </a:rPr>
              <a:t>63%</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dirty="0">
                <a:solidFill>
                  <a:prstClr val="white"/>
                </a:solidFill>
                <a:latin typeface="Helvetica" pitchFamily="2" charset="0"/>
              </a:rPr>
              <a:t>of professionals spend more than two hours a day in meetings. Making meetings more efficient is key to boost their productivity</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 name="TextBox 3">
            <a:extLst>
              <a:ext uri="{FF2B5EF4-FFF2-40B4-BE49-F238E27FC236}">
                <a16:creationId xmlns:a16="http://schemas.microsoft.com/office/drawing/2014/main" id="{27E966E6-F73C-E7D2-B308-9239E6D3DD34}"/>
              </a:ext>
            </a:extLst>
          </p:cNvPr>
          <p:cNvSpPr txBox="1"/>
          <p:nvPr/>
        </p:nvSpPr>
        <p:spPr>
          <a:xfrm>
            <a:off x="700211" y="3213474"/>
            <a:ext cx="3548031" cy="1400383"/>
          </a:xfrm>
          <a:prstGeom prst="rect">
            <a:avLst/>
          </a:prstGeom>
          <a:noFill/>
        </p:spPr>
        <p:txBody>
          <a:bodyPr wrap="square">
            <a:spAutoFit/>
          </a:bodyPr>
          <a:lstStyle/>
          <a:p>
            <a:pPr lvl="0" algn="ctr">
              <a:defRPr/>
            </a:pPr>
            <a:r>
              <a:rPr lang="en-GB" sz="4000" b="1" dirty="0">
                <a:solidFill>
                  <a:srgbClr val="00FF2D"/>
                </a:solidFill>
                <a:latin typeface="Helvetica" pitchFamily="2" charset="0"/>
              </a:rPr>
              <a:t>57%</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dirty="0">
                <a:solidFill>
                  <a:prstClr val="white"/>
                </a:solidFill>
                <a:latin typeface="Helvetica" pitchFamily="2" charset="0"/>
              </a:rPr>
              <a:t>of SMBs plan to maintain remote working for employees as part of their new Hybrid Working policies.</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5" name="TextBox 4">
            <a:extLst>
              <a:ext uri="{FF2B5EF4-FFF2-40B4-BE49-F238E27FC236}">
                <a16:creationId xmlns:a16="http://schemas.microsoft.com/office/drawing/2014/main" id="{14F4BB5F-6417-59C5-33AD-764558D85153}"/>
              </a:ext>
            </a:extLst>
          </p:cNvPr>
          <p:cNvSpPr txBox="1"/>
          <p:nvPr/>
        </p:nvSpPr>
        <p:spPr>
          <a:xfrm>
            <a:off x="4401173" y="5062022"/>
            <a:ext cx="3391468" cy="1169551"/>
          </a:xfrm>
          <a:prstGeom prst="rect">
            <a:avLst/>
          </a:prstGeom>
          <a:noFill/>
        </p:spPr>
        <p:txBody>
          <a:bodyPr wrap="square">
            <a:spAutoFit/>
          </a:bodyPr>
          <a:lstStyle/>
          <a:p>
            <a:pPr lvl="0" algn="ctr">
              <a:defRPr/>
            </a:pPr>
            <a:r>
              <a:rPr lang="en-GB" sz="4000" b="1" dirty="0">
                <a:solidFill>
                  <a:srgbClr val="00FF2D"/>
                </a:solidFill>
                <a:latin typeface="Helvetica" pitchFamily="2" charset="0"/>
              </a:rPr>
              <a:t>$15.6B</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noProof="0" dirty="0">
                <a:solidFill>
                  <a:prstClr val="white"/>
                </a:solidFill>
                <a:latin typeface="Helvetica" pitchFamily="2" charset="0"/>
              </a:rPr>
              <a:t>Global </a:t>
            </a:r>
            <a:r>
              <a:rPr lang="en-GB" sz="1500" b="1" noProof="0" dirty="0" err="1">
                <a:solidFill>
                  <a:prstClr val="white"/>
                </a:solidFill>
                <a:latin typeface="Helvetica" pitchFamily="2" charset="0"/>
              </a:rPr>
              <a:t>CCaaS</a:t>
            </a:r>
            <a:r>
              <a:rPr lang="en-GB" sz="1500" b="1" noProof="0" dirty="0">
                <a:solidFill>
                  <a:prstClr val="white"/>
                </a:solidFill>
                <a:latin typeface="Helvetica" pitchFamily="2" charset="0"/>
              </a:rPr>
              <a:t> market is expected to reach revenue of $15.6b by 2027</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6" name="TextBox 5">
            <a:extLst>
              <a:ext uri="{FF2B5EF4-FFF2-40B4-BE49-F238E27FC236}">
                <a16:creationId xmlns:a16="http://schemas.microsoft.com/office/drawing/2014/main" id="{9A5A9299-17EA-29B5-2DE3-E579EF082B6C}"/>
              </a:ext>
            </a:extLst>
          </p:cNvPr>
          <p:cNvSpPr txBox="1"/>
          <p:nvPr/>
        </p:nvSpPr>
        <p:spPr>
          <a:xfrm>
            <a:off x="2002750" y="528484"/>
            <a:ext cx="3545467" cy="1400383"/>
          </a:xfrm>
          <a:prstGeom prst="rect">
            <a:avLst/>
          </a:prstGeom>
          <a:noFill/>
        </p:spPr>
        <p:txBody>
          <a:bodyPr wrap="square">
            <a:spAutoFit/>
          </a:bodyPr>
          <a:lstStyle/>
          <a:p>
            <a:pPr lvl="0" algn="ctr">
              <a:defRPr/>
            </a:pPr>
            <a:r>
              <a:rPr lang="en-GB" sz="4000" b="1" dirty="0">
                <a:solidFill>
                  <a:srgbClr val="00FF2D"/>
                </a:solidFill>
                <a:latin typeface="Helvetica" pitchFamily="2" charset="0"/>
              </a:rPr>
              <a:t>48%</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dirty="0">
                <a:solidFill>
                  <a:prstClr val="white"/>
                </a:solidFill>
                <a:latin typeface="Helvetica" pitchFamily="2" charset="0"/>
              </a:rPr>
              <a:t>of businesses are planning to create extra meeting spaces to support a distributed workforce</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5399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21" presetClass="entr" presetSubtype="1"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heel(1)">
                                      <p:cBhvr>
                                        <p:cTn id="16" dur="1600"/>
                                        <p:tgtEl>
                                          <p:spTgt spid="63"/>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3" grpId="0" animBg="1"/>
      <p:bldP spid="40" grpId="0" animBg="1"/>
      <p:bldP spid="69" grpId="0"/>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a:xfrm>
            <a:off x="2435087" y="0"/>
            <a:ext cx="9506325" cy="749300"/>
          </a:xfrm>
        </p:spPr>
        <p:txBody>
          <a:bodyPr/>
          <a:lstStyle/>
          <a:p>
            <a:r>
              <a:rPr lang="en-GB" dirty="0"/>
              <a:t>What is Unified Communications as a Service</a:t>
            </a:r>
          </a:p>
        </p:txBody>
      </p:sp>
      <p:pic>
        <p:nvPicPr>
          <p:cNvPr id="6" name="Picture 5">
            <a:extLst>
              <a:ext uri="{FF2B5EF4-FFF2-40B4-BE49-F238E27FC236}">
                <a16:creationId xmlns:a16="http://schemas.microsoft.com/office/drawing/2014/main" id="{C8134B4D-86C3-6C4A-95EC-51682977FD25}"/>
              </a:ext>
            </a:extLst>
          </p:cNvPr>
          <p:cNvPicPr>
            <a:picLocks noChangeAspect="1"/>
          </p:cNvPicPr>
          <p:nvPr/>
        </p:nvPicPr>
        <p:blipFill>
          <a:blip r:embed="rId2"/>
          <a:stretch>
            <a:fillRect/>
          </a:stretch>
        </p:blipFill>
        <p:spPr>
          <a:xfrm>
            <a:off x="3302000" y="986692"/>
            <a:ext cx="8639412" cy="4884616"/>
          </a:xfrm>
          <a:prstGeom prst="rect">
            <a:avLst/>
          </a:prstGeom>
        </p:spPr>
      </p:pic>
      <p:sp>
        <p:nvSpPr>
          <p:cNvPr id="3" name="Main Text Box">
            <a:extLst>
              <a:ext uri="{FF2B5EF4-FFF2-40B4-BE49-F238E27FC236}">
                <a16:creationId xmlns:a16="http://schemas.microsoft.com/office/drawing/2014/main" id="{623C7BB0-C1FB-40DE-07AA-E91689F39765}"/>
              </a:ext>
            </a:extLst>
          </p:cNvPr>
          <p:cNvSpPr/>
          <p:nvPr/>
        </p:nvSpPr>
        <p:spPr>
          <a:xfrm>
            <a:off x="281213" y="1206500"/>
            <a:ext cx="2995387" cy="4664808"/>
          </a:xfrm>
          <a:prstGeom prst="roundRect">
            <a:avLst>
              <a:gd name="adj" fmla="val 3054"/>
            </a:avLst>
          </a:prstGeom>
          <a:solidFill>
            <a:schemeClr val="bg2"/>
          </a:solidFill>
          <a:ln w="9525" cap="flat">
            <a:noFill/>
            <a:prstDash val="solid"/>
            <a:miter/>
          </a:ln>
          <a:effectLst>
            <a:outerShdw blurRad="50800" dist="393700" dir="5400000" sx="96000" sy="96000" algn="t" rotWithShape="0">
              <a:prstClr val="black">
                <a:alpha val="28000"/>
              </a:prstClr>
            </a:outerShdw>
          </a:effectLst>
          <a:scene3d>
            <a:camera prst="orthographicFront"/>
            <a:lightRig rig="threePt" dir="t"/>
          </a:scene3d>
          <a:sp3d>
            <a:bevelT w="44450" h="12700" prst="coolSlant"/>
          </a:sp3d>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lvl="0">
              <a:spcBef>
                <a:spcPts val="1800"/>
              </a:spcBef>
              <a:spcAft>
                <a:spcPts val="600"/>
              </a:spcAft>
            </a:pPr>
            <a:r>
              <a:rPr lang="en-GB" sz="1400" dirty="0">
                <a:solidFill>
                  <a:srgbClr val="252525"/>
                </a:solidFill>
                <a:latin typeface="Helvetica" panose="020B0604020202020204" pitchFamily="34" charset="0"/>
                <a:cs typeface="Helvetica" panose="020B0604020202020204" pitchFamily="34" charset="0"/>
              </a:rPr>
              <a:t>In partnership with </a:t>
            </a:r>
            <a:r>
              <a:rPr lang="en-GB" sz="1400" b="1" dirty="0">
                <a:solidFill>
                  <a:srgbClr val="252525"/>
                </a:solidFill>
                <a:latin typeface="Helvetica" panose="020B0604020202020204" pitchFamily="34" charset="0"/>
                <a:cs typeface="Helvetica" panose="020B0604020202020204" pitchFamily="34" charset="0"/>
              </a:rPr>
              <a:t>EXPO.e</a:t>
            </a:r>
            <a:r>
              <a:rPr lang="en-GB" sz="1400" dirty="0">
                <a:solidFill>
                  <a:srgbClr val="252525"/>
                </a:solidFill>
                <a:latin typeface="Helvetica" panose="020B0604020202020204" pitchFamily="34" charset="0"/>
                <a:cs typeface="Helvetica" panose="020B0604020202020204" pitchFamily="34" charset="0"/>
              </a:rPr>
              <a:t>, you can facilitate flexible, remote working practices for your customers, increasing their recruitment options and driving creative collaboration.</a:t>
            </a:r>
          </a:p>
          <a:p>
            <a:pPr lvl="0">
              <a:spcBef>
                <a:spcPts val="1800"/>
              </a:spcBef>
              <a:spcAft>
                <a:spcPts val="600"/>
              </a:spcAft>
            </a:pPr>
            <a:r>
              <a:rPr lang="en-GB" sz="1400" dirty="0">
                <a:solidFill>
                  <a:srgbClr val="252525"/>
                </a:solidFill>
                <a:latin typeface="Helvetica" panose="020B0604020202020204" pitchFamily="34" charset="0"/>
                <a:cs typeface="Helvetica" panose="020B0604020202020204" pitchFamily="34" charset="0"/>
              </a:rPr>
              <a:t>This, in turn, will offer insights that help build deeper customer relationships and open the door to integrating AI and machine-learning into their business operations.</a:t>
            </a:r>
            <a:endParaRPr lang="en-GB" sz="1400" dirty="0">
              <a:solidFill>
                <a:srgbClr val="1A1C2B"/>
              </a:solidFill>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268622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alpha val="82000"/>
              </a:schemeClr>
            </a:gs>
            <a:gs pos="82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Main Text Box">
            <a:extLst>
              <a:ext uri="{FF2B5EF4-FFF2-40B4-BE49-F238E27FC236}">
                <a16:creationId xmlns:a16="http://schemas.microsoft.com/office/drawing/2014/main" id="{69A9B6AA-1B4C-21CC-2B23-FECE14881F75}"/>
              </a:ext>
            </a:extLst>
          </p:cNvPr>
          <p:cNvSpPr/>
          <p:nvPr/>
        </p:nvSpPr>
        <p:spPr>
          <a:xfrm>
            <a:off x="362431" y="1206500"/>
            <a:ext cx="4901609" cy="4384675"/>
          </a:xfrm>
          <a:prstGeom prst="roundRect">
            <a:avLst>
              <a:gd name="adj" fmla="val 3054"/>
            </a:avLst>
          </a:prstGeom>
          <a:solidFill>
            <a:schemeClr val="bg2"/>
          </a:solidFill>
          <a:ln w="9525" cap="flat">
            <a:noFill/>
            <a:prstDash val="solid"/>
            <a:miter/>
          </a:ln>
          <a:effectLst>
            <a:outerShdw blurRad="50800" dist="393700" dir="5400000" sx="96000" sy="96000" algn="t" rotWithShape="0">
              <a:prstClr val="black">
                <a:alpha val="28000"/>
              </a:prstClr>
            </a:outerShdw>
          </a:effectLst>
          <a:scene3d>
            <a:camera prst="orthographicFront"/>
            <a:lightRig rig="threePt" dir="t"/>
          </a:scene3d>
          <a:sp3d>
            <a:bevelT w="44450" h="12700" prst="coolSlant"/>
          </a:sp3d>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en-GB" sz="3500" b="1" dirty="0" err="1">
                <a:solidFill>
                  <a:sysClr val="windowText" lastClr="000000"/>
                </a:solidFill>
                <a:latin typeface="Helvetica" pitchFamily="2" charset="0"/>
              </a:rPr>
              <a:t>UCaaS</a:t>
            </a:r>
            <a:r>
              <a:rPr lang="en-GB" sz="2800" b="1" dirty="0">
                <a:solidFill>
                  <a:sysClr val="windowText" lastClr="000000"/>
                </a:solidFill>
                <a:latin typeface="Helvetica" pitchFamily="2" charset="0"/>
              </a:rPr>
              <a:t> </a:t>
            </a:r>
            <a:br>
              <a:rPr lang="en-GB" sz="2800" b="1" dirty="0">
                <a:solidFill>
                  <a:sysClr val="windowText" lastClr="000000"/>
                </a:solidFill>
                <a:latin typeface="Helvetica" pitchFamily="2" charset="0"/>
              </a:rPr>
            </a:br>
            <a:r>
              <a:rPr lang="en-GB" sz="2800" b="1" dirty="0">
                <a:solidFill>
                  <a:sysClr val="windowText" lastClr="000000"/>
                </a:solidFill>
                <a:latin typeface="Helvetica" pitchFamily="2" charset="0"/>
              </a:rPr>
              <a:t>Features &amp; Benefits</a:t>
            </a:r>
          </a:p>
          <a:p>
            <a:pPr>
              <a:lnSpc>
                <a:spcPct val="150000"/>
              </a:lnSpc>
            </a:pPr>
            <a:endParaRPr lang="en-GB" sz="1500" dirty="0">
              <a:latin typeface="Helvetica" pitchFamily="2" charset="0"/>
            </a:endParaRPr>
          </a:p>
          <a:p>
            <a:pPr>
              <a:lnSpc>
                <a:spcPct val="150000"/>
              </a:lnSpc>
            </a:pPr>
            <a:r>
              <a:rPr lang="en-GB" sz="1500" b="1" dirty="0">
                <a:latin typeface="Helvetica" pitchFamily="2" charset="0"/>
              </a:rPr>
              <a:t>Our UCaaS network offers:</a:t>
            </a:r>
            <a:br>
              <a:rPr lang="en-GB" sz="1500" b="1" dirty="0">
                <a:latin typeface="Helvetica" pitchFamily="2" charset="0"/>
              </a:rPr>
            </a:br>
            <a:endParaRPr lang="en-GB" sz="1500" b="1" dirty="0">
              <a:latin typeface="Helvetica" pitchFamily="2" charset="0"/>
            </a:endParaRPr>
          </a:p>
          <a:p>
            <a:pPr marL="285750" indent="-285750">
              <a:spcBef>
                <a:spcPts val="600"/>
              </a:spcBef>
              <a:spcAft>
                <a:spcPts val="600"/>
              </a:spcAft>
              <a:buFont typeface="Arial" panose="020B0604020202020204" pitchFamily="34" charset="0"/>
              <a:buChar char="•"/>
            </a:pPr>
            <a:r>
              <a:rPr lang="en-GB" sz="1500" dirty="0">
                <a:latin typeface="Helvetica" pitchFamily="2" charset="0"/>
              </a:rPr>
              <a:t>Multi-carrier resilience</a:t>
            </a:r>
          </a:p>
          <a:p>
            <a:pPr marL="285750" indent="-285750">
              <a:spcBef>
                <a:spcPts val="600"/>
              </a:spcBef>
              <a:spcAft>
                <a:spcPts val="600"/>
              </a:spcAft>
              <a:buFont typeface="Arial" panose="020B0604020202020204" pitchFamily="34" charset="0"/>
              <a:buChar char="•"/>
            </a:pPr>
            <a:r>
              <a:rPr lang="en-GB" sz="1500" dirty="0">
                <a:latin typeface="Helvetica" pitchFamily="2" charset="0"/>
              </a:rPr>
              <a:t>High Availability </a:t>
            </a:r>
          </a:p>
          <a:p>
            <a:pPr marL="285750" indent="-285750">
              <a:spcBef>
                <a:spcPts val="600"/>
              </a:spcBef>
              <a:spcAft>
                <a:spcPts val="600"/>
              </a:spcAft>
              <a:buFont typeface="Arial" panose="020B0604020202020204" pitchFamily="34" charset="0"/>
              <a:buChar char="•"/>
            </a:pPr>
            <a:r>
              <a:rPr lang="en-GB" sz="1500" dirty="0">
                <a:latin typeface="Helvetica" pitchFamily="2" charset="0"/>
              </a:rPr>
              <a:t>Geo diverse SBCs / </a:t>
            </a:r>
            <a:r>
              <a:rPr lang="en-GB" sz="1500" dirty="0" err="1">
                <a:latin typeface="Helvetica" pitchFamily="2" charset="0"/>
              </a:rPr>
              <a:t>PoPs</a:t>
            </a:r>
            <a:endParaRPr lang="en-GB" sz="1500" dirty="0">
              <a:latin typeface="Helvetica" pitchFamily="2" charset="0"/>
            </a:endParaRPr>
          </a:p>
          <a:p>
            <a:pPr marL="285750" indent="-285750">
              <a:spcBef>
                <a:spcPts val="600"/>
              </a:spcBef>
              <a:spcAft>
                <a:spcPts val="600"/>
              </a:spcAft>
              <a:buFont typeface="Arial" panose="020B0604020202020204" pitchFamily="34" charset="0"/>
              <a:buChar char="•"/>
            </a:pPr>
            <a:r>
              <a:rPr lang="en-GB" sz="1500" dirty="0">
                <a:latin typeface="Helvetica" pitchFamily="2" charset="0"/>
              </a:rPr>
              <a:t>Enterprise Carrier Grade Architecture</a:t>
            </a:r>
          </a:p>
          <a:p>
            <a:pPr marL="285750" indent="-285750">
              <a:spcBef>
                <a:spcPts val="600"/>
              </a:spcBef>
              <a:spcAft>
                <a:spcPts val="600"/>
              </a:spcAft>
              <a:buFont typeface="Arial" panose="020B0604020202020204" pitchFamily="34" charset="0"/>
              <a:buChar char="•"/>
            </a:pPr>
            <a:r>
              <a:rPr lang="en-GB" sz="1500" dirty="0">
                <a:latin typeface="Helvetica" pitchFamily="2" charset="0"/>
              </a:rPr>
              <a:t>European breakout with min. 2 </a:t>
            </a:r>
            <a:r>
              <a:rPr lang="en-GB" sz="1500" dirty="0" err="1">
                <a:latin typeface="Helvetica" pitchFamily="2" charset="0"/>
              </a:rPr>
              <a:t>PoPs</a:t>
            </a:r>
            <a:r>
              <a:rPr lang="en-GB" sz="1500" dirty="0">
                <a:latin typeface="Helvetica" pitchFamily="2" charset="0"/>
              </a:rPr>
              <a:t> per country</a:t>
            </a:r>
          </a:p>
        </p:txBody>
      </p:sp>
      <p:grpSp>
        <p:nvGrpSpPr>
          <p:cNvPr id="42" name="01">
            <a:extLst>
              <a:ext uri="{FF2B5EF4-FFF2-40B4-BE49-F238E27FC236}">
                <a16:creationId xmlns:a16="http://schemas.microsoft.com/office/drawing/2014/main" id="{2B2DCAEC-ADBF-359B-9D37-54F45AB9D46F}"/>
              </a:ext>
            </a:extLst>
          </p:cNvPr>
          <p:cNvGrpSpPr/>
          <p:nvPr/>
        </p:nvGrpSpPr>
        <p:grpSpPr>
          <a:xfrm>
            <a:off x="7975599" y="-212489"/>
            <a:ext cx="4131825" cy="2847493"/>
            <a:chOff x="7975599" y="-212489"/>
            <a:chExt cx="4131825" cy="2847493"/>
          </a:xfrm>
        </p:grpSpPr>
        <p:pic>
          <p:nvPicPr>
            <p:cNvPr id="34" name="Picture 33" descr="A green corner of a black background&#10;&#10;Description automatically generated">
              <a:extLst>
                <a:ext uri="{FF2B5EF4-FFF2-40B4-BE49-F238E27FC236}">
                  <a16:creationId xmlns:a16="http://schemas.microsoft.com/office/drawing/2014/main" id="{51827520-419E-7C0C-52CB-AE51D47E15DD}"/>
                </a:ext>
              </a:extLst>
            </p:cNvPr>
            <p:cNvPicPr>
              <a:picLocks noChangeAspect="1"/>
            </p:cNvPicPr>
            <p:nvPr/>
          </p:nvPicPr>
          <p:blipFill>
            <a:blip r:embed="rId2">
              <a:extLst>
                <a:ext uri="{28A0092B-C50C-407E-A947-70E740481C1C}">
                  <a14:useLocalDpi xmlns:a14="http://schemas.microsoft.com/office/drawing/2010/main" val="0"/>
                </a:ext>
              </a:extLst>
            </a:blip>
            <a:srcRect l="66110" b="57182"/>
            <a:stretch/>
          </p:blipFill>
          <p:spPr>
            <a:xfrm>
              <a:off x="7975599" y="-212489"/>
              <a:ext cx="4131825" cy="2847493"/>
            </a:xfrm>
            <a:prstGeom prst="rect">
              <a:avLst/>
            </a:prstGeom>
          </p:spPr>
        </p:pic>
        <p:sp>
          <p:nvSpPr>
            <p:cNvPr id="9" name="TextBox 8">
              <a:extLst>
                <a:ext uri="{FF2B5EF4-FFF2-40B4-BE49-F238E27FC236}">
                  <a16:creationId xmlns:a16="http://schemas.microsoft.com/office/drawing/2014/main" id="{9108268A-D414-E850-4718-37D512E61729}"/>
                </a:ext>
              </a:extLst>
            </p:cNvPr>
            <p:cNvSpPr txBox="1"/>
            <p:nvPr/>
          </p:nvSpPr>
          <p:spPr>
            <a:xfrm>
              <a:off x="9241109" y="955094"/>
              <a:ext cx="1641863" cy="777288"/>
            </a:xfrm>
            <a:prstGeom prst="rect">
              <a:avLst/>
            </a:prstGeom>
            <a:noFill/>
            <a:ln cap="flat">
              <a:noFill/>
            </a:ln>
          </p:spPr>
          <p:txBody>
            <a:bodyPr vert="horz" wrap="square" lIns="180000" tIns="180000" rIns="180000" bIns="180000" anchor="ctr" anchorCtr="0" compatLnSpc="1">
              <a:noAutofit/>
            </a:bodyPr>
            <a:lstStyle/>
            <a:p>
              <a:pPr algn="ctr">
                <a:defRPr/>
              </a:pPr>
              <a:r>
                <a:rPr lang="en-GB" sz="1100" b="1" dirty="0">
                  <a:solidFill>
                    <a:schemeClr val="tx2"/>
                  </a:solidFill>
                  <a:latin typeface="Helvetica" pitchFamily="2" charset="0"/>
                </a:rPr>
                <a:t>Full PBX </a:t>
              </a:r>
            </a:p>
            <a:p>
              <a:pPr algn="ctr">
                <a:defRPr/>
              </a:pPr>
              <a:r>
                <a:rPr lang="en-GB" sz="1100" b="1" dirty="0">
                  <a:solidFill>
                    <a:schemeClr val="tx2"/>
                  </a:solidFill>
                  <a:latin typeface="Helvetica" pitchFamily="2" charset="0"/>
                </a:rPr>
                <a:t>Replacement with simple, easy-to-use Admin portal</a:t>
              </a:r>
            </a:p>
          </p:txBody>
        </p:sp>
      </p:grpSp>
      <p:grpSp>
        <p:nvGrpSpPr>
          <p:cNvPr id="43" name="02">
            <a:extLst>
              <a:ext uri="{FF2B5EF4-FFF2-40B4-BE49-F238E27FC236}">
                <a16:creationId xmlns:a16="http://schemas.microsoft.com/office/drawing/2014/main" id="{2EDA277A-4125-5B25-9519-59AD14E59A28}"/>
              </a:ext>
            </a:extLst>
          </p:cNvPr>
          <p:cNvGrpSpPr/>
          <p:nvPr/>
        </p:nvGrpSpPr>
        <p:grpSpPr>
          <a:xfrm>
            <a:off x="8813800" y="1772332"/>
            <a:ext cx="3293624" cy="2801248"/>
            <a:chOff x="8813800" y="1772332"/>
            <a:chExt cx="3293624" cy="2801248"/>
          </a:xfrm>
        </p:grpSpPr>
        <p:pic>
          <p:nvPicPr>
            <p:cNvPr id="32" name="Picture 31" descr="A green and black background&#10;&#10;Description automatically generated">
              <a:extLst>
                <a:ext uri="{FF2B5EF4-FFF2-40B4-BE49-F238E27FC236}">
                  <a16:creationId xmlns:a16="http://schemas.microsoft.com/office/drawing/2014/main" id="{989A6CC2-9D3D-CE2E-573D-33160238AB4F}"/>
                </a:ext>
              </a:extLst>
            </p:cNvPr>
            <p:cNvPicPr>
              <a:picLocks noChangeAspect="1"/>
            </p:cNvPicPr>
            <p:nvPr/>
          </p:nvPicPr>
          <p:blipFill>
            <a:blip r:embed="rId3">
              <a:extLst>
                <a:ext uri="{28A0092B-C50C-407E-A947-70E740481C1C}">
                  <a14:useLocalDpi xmlns:a14="http://schemas.microsoft.com/office/drawing/2010/main" val="0"/>
                </a:ext>
              </a:extLst>
            </a:blip>
            <a:srcRect l="72986" t="29846" b="28031"/>
            <a:stretch/>
          </p:blipFill>
          <p:spPr>
            <a:xfrm>
              <a:off x="8813800" y="1772332"/>
              <a:ext cx="3293624" cy="2801248"/>
            </a:xfrm>
            <a:prstGeom prst="rect">
              <a:avLst/>
            </a:prstGeom>
          </p:spPr>
        </p:pic>
        <p:sp>
          <p:nvSpPr>
            <p:cNvPr id="8" name="TextBox 7">
              <a:extLst>
                <a:ext uri="{FF2B5EF4-FFF2-40B4-BE49-F238E27FC236}">
                  <a16:creationId xmlns:a16="http://schemas.microsoft.com/office/drawing/2014/main" id="{E92B5863-405C-25F5-5182-038DC15615BF}"/>
                </a:ext>
              </a:extLst>
            </p:cNvPr>
            <p:cNvSpPr txBox="1"/>
            <p:nvPr/>
          </p:nvSpPr>
          <p:spPr>
            <a:xfrm>
              <a:off x="10289895" y="2196683"/>
              <a:ext cx="1432546" cy="1079918"/>
            </a:xfrm>
            <a:prstGeom prst="rect">
              <a:avLst/>
            </a:prstGeom>
            <a:noFill/>
            <a:ln cap="flat">
              <a:noFill/>
            </a:ln>
          </p:spPr>
          <p:txBody>
            <a:bodyPr vert="horz" wrap="square" lIns="180000" tIns="180000" rIns="180000" bIns="180000" anchor="ctr" anchorCtr="0" compatLnSpc="1">
              <a:noAutofit/>
            </a:bodyPr>
            <a:lstStyle/>
            <a:p>
              <a:pPr lvl="0" algn="ctr">
                <a:defRPr/>
              </a:pPr>
              <a:r>
                <a:rPr lang="en-GB" sz="1100" b="1" dirty="0">
                  <a:solidFill>
                    <a:schemeClr val="tx2"/>
                  </a:solidFill>
                  <a:latin typeface="Helvetica" pitchFamily="2" charset="0"/>
                </a:rPr>
                <a:t>Future proof your comms with enterprise-grade calling</a:t>
              </a:r>
            </a:p>
          </p:txBody>
        </p:sp>
      </p:grpSp>
      <p:grpSp>
        <p:nvGrpSpPr>
          <p:cNvPr id="50" name="03">
            <a:extLst>
              <a:ext uri="{FF2B5EF4-FFF2-40B4-BE49-F238E27FC236}">
                <a16:creationId xmlns:a16="http://schemas.microsoft.com/office/drawing/2014/main" id="{796350E6-D86A-47DA-7A96-0642C4080DD2}"/>
              </a:ext>
            </a:extLst>
          </p:cNvPr>
          <p:cNvGrpSpPr/>
          <p:nvPr/>
        </p:nvGrpSpPr>
        <p:grpSpPr>
          <a:xfrm>
            <a:off x="9490173" y="2347997"/>
            <a:ext cx="2617252" cy="4089695"/>
            <a:chOff x="9490173" y="2347997"/>
            <a:chExt cx="2617252" cy="4089695"/>
          </a:xfrm>
        </p:grpSpPr>
        <p:pic>
          <p:nvPicPr>
            <p:cNvPr id="30" name="Picture 29" descr="A black background with a black square&#10;&#10;Description automatically generated with medium confidence">
              <a:extLst>
                <a:ext uri="{FF2B5EF4-FFF2-40B4-BE49-F238E27FC236}">
                  <a16:creationId xmlns:a16="http://schemas.microsoft.com/office/drawing/2014/main" id="{47F6A655-0CB1-3351-5954-BDD86BA57D7E}"/>
                </a:ext>
              </a:extLst>
            </p:cNvPr>
            <p:cNvPicPr>
              <a:picLocks noChangeAspect="1"/>
            </p:cNvPicPr>
            <p:nvPr/>
          </p:nvPicPr>
          <p:blipFill>
            <a:blip r:embed="rId4">
              <a:extLst>
                <a:ext uri="{28A0092B-C50C-407E-A947-70E740481C1C}">
                  <a14:useLocalDpi xmlns:a14="http://schemas.microsoft.com/office/drawing/2010/main" val="0"/>
                </a:ext>
              </a:extLst>
            </a:blip>
            <a:srcRect l="78533" t="38502"/>
            <a:stretch/>
          </p:blipFill>
          <p:spPr>
            <a:xfrm>
              <a:off x="9490173" y="2347997"/>
              <a:ext cx="2617252" cy="4089695"/>
            </a:xfrm>
            <a:prstGeom prst="rect">
              <a:avLst/>
            </a:prstGeom>
          </p:spPr>
        </p:pic>
        <p:sp>
          <p:nvSpPr>
            <p:cNvPr id="7" name="TextBox 6">
              <a:extLst>
                <a:ext uri="{FF2B5EF4-FFF2-40B4-BE49-F238E27FC236}">
                  <a16:creationId xmlns:a16="http://schemas.microsoft.com/office/drawing/2014/main" id="{EDC0BCF6-2C88-B62B-6254-5F79A257D18B}"/>
                </a:ext>
              </a:extLst>
            </p:cNvPr>
            <p:cNvSpPr txBox="1"/>
            <p:nvPr/>
          </p:nvSpPr>
          <p:spPr>
            <a:xfrm>
              <a:off x="9770506" y="3884496"/>
              <a:ext cx="1579448" cy="1307768"/>
            </a:xfrm>
            <a:prstGeom prst="rect">
              <a:avLst/>
            </a:prstGeom>
            <a:noFill/>
            <a:ln cap="flat">
              <a:noFill/>
            </a:ln>
          </p:spPr>
          <p:txBody>
            <a:bodyPr vert="horz" wrap="square" lIns="180000" tIns="180000" rIns="180000" bIns="180000" anchor="ctr" anchorCtr="0" compatLnSpc="1">
              <a:noAutofit/>
            </a:bodyPr>
            <a:lstStyle/>
            <a:p>
              <a:pPr lvl="0" algn="ctr">
                <a:defRPr/>
              </a:pPr>
              <a:r>
                <a:rPr lang="en-GB" sz="1100" b="1" dirty="0">
                  <a:solidFill>
                    <a:schemeClr val="tx2"/>
                  </a:solidFill>
                  <a:latin typeface="Helvetica" pitchFamily="2" charset="0"/>
                </a:rPr>
                <a:t>Boost internal collaboration and workflow with persistent messaging for users and teams</a:t>
              </a:r>
            </a:p>
          </p:txBody>
        </p:sp>
      </p:grpSp>
      <p:grpSp>
        <p:nvGrpSpPr>
          <p:cNvPr id="45" name="04">
            <a:extLst>
              <a:ext uri="{FF2B5EF4-FFF2-40B4-BE49-F238E27FC236}">
                <a16:creationId xmlns:a16="http://schemas.microsoft.com/office/drawing/2014/main" id="{9E570209-3920-9C80-8380-D3C36AC7016D}"/>
              </a:ext>
            </a:extLst>
          </p:cNvPr>
          <p:cNvGrpSpPr/>
          <p:nvPr/>
        </p:nvGrpSpPr>
        <p:grpSpPr>
          <a:xfrm>
            <a:off x="7374950" y="3210668"/>
            <a:ext cx="3185280" cy="3308165"/>
            <a:chOff x="7374950" y="3210668"/>
            <a:chExt cx="3185280" cy="3308165"/>
          </a:xfrm>
        </p:grpSpPr>
        <p:pic>
          <p:nvPicPr>
            <p:cNvPr id="28" name="Picture 27" descr="A green triangle with black background&#10;&#10;Description automatically generated">
              <a:extLst>
                <a:ext uri="{FF2B5EF4-FFF2-40B4-BE49-F238E27FC236}">
                  <a16:creationId xmlns:a16="http://schemas.microsoft.com/office/drawing/2014/main" id="{895A38A2-E66A-FBAF-40C4-6606760DB4E8}"/>
                </a:ext>
              </a:extLst>
            </p:cNvPr>
            <p:cNvPicPr>
              <a:picLocks noChangeAspect="1"/>
            </p:cNvPicPr>
            <p:nvPr/>
          </p:nvPicPr>
          <p:blipFill>
            <a:blip r:embed="rId5">
              <a:extLst>
                <a:ext uri="{28A0092B-C50C-407E-A947-70E740481C1C}">
                  <a14:useLocalDpi xmlns:a14="http://schemas.microsoft.com/office/drawing/2010/main" val="0"/>
                </a:ext>
              </a:extLst>
            </a:blip>
            <a:srcRect l="61184" t="51475" r="12690" b="-1220"/>
            <a:stretch/>
          </p:blipFill>
          <p:spPr>
            <a:xfrm>
              <a:off x="7374950" y="3210668"/>
              <a:ext cx="3185280" cy="3308165"/>
            </a:xfrm>
            <a:prstGeom prst="rect">
              <a:avLst/>
            </a:prstGeom>
          </p:spPr>
        </p:pic>
        <p:sp>
          <p:nvSpPr>
            <p:cNvPr id="10" name="TextBox 9">
              <a:extLst>
                <a:ext uri="{FF2B5EF4-FFF2-40B4-BE49-F238E27FC236}">
                  <a16:creationId xmlns:a16="http://schemas.microsoft.com/office/drawing/2014/main" id="{2C8414C1-F7FE-C218-6DC2-CF093BB46A5C}"/>
                </a:ext>
              </a:extLst>
            </p:cNvPr>
            <p:cNvSpPr txBox="1"/>
            <p:nvPr/>
          </p:nvSpPr>
          <p:spPr>
            <a:xfrm>
              <a:off x="8233626" y="4846991"/>
              <a:ext cx="1615542" cy="1196956"/>
            </a:xfrm>
            <a:prstGeom prst="rect">
              <a:avLst/>
            </a:prstGeom>
            <a:noFill/>
            <a:ln cap="flat">
              <a:noFill/>
            </a:ln>
          </p:spPr>
          <p:txBody>
            <a:bodyPr vert="horz" wrap="square" lIns="180000" tIns="180000" rIns="180000" bIns="180000" anchor="ctr" anchorCtr="0" compatLnSpc="1">
              <a:noAutofit/>
            </a:bodyPr>
            <a:lstStyle/>
            <a:p>
              <a:pPr lvl="0" algn="ctr">
                <a:defRPr/>
              </a:pPr>
              <a:r>
                <a:rPr lang="en-GB" sz="1100" b="1" dirty="0">
                  <a:solidFill>
                    <a:schemeClr val="tx2"/>
                  </a:solidFill>
                  <a:latin typeface="Helvetica" pitchFamily="2" charset="0"/>
                </a:rPr>
                <a:t>Secure Collaboration from anywhere for both internally and externally</a:t>
              </a:r>
            </a:p>
          </p:txBody>
        </p:sp>
      </p:grpSp>
      <p:grpSp>
        <p:nvGrpSpPr>
          <p:cNvPr id="46" name="05">
            <a:extLst>
              <a:ext uri="{FF2B5EF4-FFF2-40B4-BE49-F238E27FC236}">
                <a16:creationId xmlns:a16="http://schemas.microsoft.com/office/drawing/2014/main" id="{B3A48175-A02E-5211-F7E8-0908A3366CA5}"/>
              </a:ext>
            </a:extLst>
          </p:cNvPr>
          <p:cNvGrpSpPr/>
          <p:nvPr/>
        </p:nvGrpSpPr>
        <p:grpSpPr>
          <a:xfrm>
            <a:off x="5827755" y="4154481"/>
            <a:ext cx="4256045" cy="2283212"/>
            <a:chOff x="5827755" y="4154481"/>
            <a:chExt cx="4256045" cy="2283212"/>
          </a:xfrm>
        </p:grpSpPr>
        <p:pic>
          <p:nvPicPr>
            <p:cNvPr id="26" name="Picture 25" descr="A blue and white triangle with a black background&#10;&#10;Description automatically generated">
              <a:extLst>
                <a:ext uri="{FF2B5EF4-FFF2-40B4-BE49-F238E27FC236}">
                  <a16:creationId xmlns:a16="http://schemas.microsoft.com/office/drawing/2014/main" id="{6D212437-6EE2-6882-1A4D-A57989376383}"/>
                </a:ext>
              </a:extLst>
            </p:cNvPr>
            <p:cNvPicPr>
              <a:picLocks noChangeAspect="1"/>
            </p:cNvPicPr>
            <p:nvPr/>
          </p:nvPicPr>
          <p:blipFill>
            <a:blip r:embed="rId6">
              <a:extLst>
                <a:ext uri="{28A0092B-C50C-407E-A947-70E740481C1C}">
                  <a14:useLocalDpi xmlns:a14="http://schemas.microsoft.com/office/drawing/2010/main" val="0"/>
                </a:ext>
              </a:extLst>
            </a:blip>
            <a:srcRect l="48493" t="65667" r="16598"/>
            <a:stretch/>
          </p:blipFill>
          <p:spPr>
            <a:xfrm>
              <a:off x="5827755" y="4154481"/>
              <a:ext cx="4256045" cy="2283212"/>
            </a:xfrm>
            <a:prstGeom prst="rect">
              <a:avLst/>
            </a:prstGeom>
          </p:spPr>
        </p:pic>
        <p:sp>
          <p:nvSpPr>
            <p:cNvPr id="11" name="TextBox 10">
              <a:extLst>
                <a:ext uri="{FF2B5EF4-FFF2-40B4-BE49-F238E27FC236}">
                  <a16:creationId xmlns:a16="http://schemas.microsoft.com/office/drawing/2014/main" id="{5C7007FC-469A-642B-B9B6-56D45E7E5C1B}"/>
                </a:ext>
              </a:extLst>
            </p:cNvPr>
            <p:cNvSpPr txBox="1"/>
            <p:nvPr/>
          </p:nvSpPr>
          <p:spPr>
            <a:xfrm>
              <a:off x="6532880" y="4495800"/>
              <a:ext cx="1750591" cy="1024280"/>
            </a:xfrm>
            <a:prstGeom prst="rect">
              <a:avLst/>
            </a:prstGeom>
            <a:noFill/>
            <a:ln cap="flat">
              <a:noFill/>
            </a:ln>
          </p:spPr>
          <p:txBody>
            <a:bodyPr vert="horz" wrap="square" lIns="180000" tIns="180000" rIns="180000" bIns="180000" anchor="ctr" anchorCtr="0" compatLnSpc="1">
              <a:noAutofit/>
            </a:bodyPr>
            <a:lstStyle/>
            <a:p>
              <a:pPr algn="ctr"/>
              <a:r>
                <a:rPr lang="en-GB" sz="1100" b="1" dirty="0">
                  <a:solidFill>
                    <a:schemeClr val="bg1"/>
                  </a:solidFill>
                  <a:latin typeface="Helvetica" pitchFamily="2" charset="0"/>
                </a:rPr>
                <a:t>Integrate with business apps to improve efficiency and workflows</a:t>
              </a:r>
            </a:p>
          </p:txBody>
        </p:sp>
      </p:grpSp>
      <p:grpSp>
        <p:nvGrpSpPr>
          <p:cNvPr id="47" name="06">
            <a:extLst>
              <a:ext uri="{FF2B5EF4-FFF2-40B4-BE49-F238E27FC236}">
                <a16:creationId xmlns:a16="http://schemas.microsoft.com/office/drawing/2014/main" id="{432C7025-6721-B84C-110B-B7868B3E76F0}"/>
              </a:ext>
            </a:extLst>
          </p:cNvPr>
          <p:cNvGrpSpPr/>
          <p:nvPr/>
        </p:nvGrpSpPr>
        <p:grpSpPr>
          <a:xfrm>
            <a:off x="5425857" y="1772331"/>
            <a:ext cx="3455768" cy="3229199"/>
            <a:chOff x="5425857" y="1772331"/>
            <a:chExt cx="3455768" cy="3229199"/>
          </a:xfrm>
        </p:grpSpPr>
        <p:pic>
          <p:nvPicPr>
            <p:cNvPr id="24" name="Picture 23" descr="A blue triangle with green text&#10;&#10;Description automatically generated">
              <a:extLst>
                <a:ext uri="{FF2B5EF4-FFF2-40B4-BE49-F238E27FC236}">
                  <a16:creationId xmlns:a16="http://schemas.microsoft.com/office/drawing/2014/main" id="{378D573E-9565-62E3-56EB-215DB42229A7}"/>
                </a:ext>
              </a:extLst>
            </p:cNvPr>
            <p:cNvPicPr>
              <a:picLocks noChangeAspect="1"/>
            </p:cNvPicPr>
            <p:nvPr/>
          </p:nvPicPr>
          <p:blipFill>
            <a:blip r:embed="rId7">
              <a:extLst>
                <a:ext uri="{28A0092B-C50C-407E-A947-70E740481C1C}">
                  <a14:useLocalDpi xmlns:a14="http://schemas.microsoft.com/office/drawing/2010/main" val="0"/>
                </a:ext>
              </a:extLst>
            </a:blip>
            <a:srcRect l="45197" t="29846" r="26459" b="21596"/>
            <a:stretch/>
          </p:blipFill>
          <p:spPr>
            <a:xfrm>
              <a:off x="5425857" y="1772331"/>
              <a:ext cx="3455768" cy="3229199"/>
            </a:xfrm>
            <a:prstGeom prst="rect">
              <a:avLst/>
            </a:prstGeom>
          </p:spPr>
        </p:pic>
        <p:sp>
          <p:nvSpPr>
            <p:cNvPr id="12" name="TextBox 11">
              <a:extLst>
                <a:ext uri="{FF2B5EF4-FFF2-40B4-BE49-F238E27FC236}">
                  <a16:creationId xmlns:a16="http://schemas.microsoft.com/office/drawing/2014/main" id="{351C7A9D-E94C-618E-E9D6-18B3AF18FFC0}"/>
                </a:ext>
              </a:extLst>
            </p:cNvPr>
            <p:cNvSpPr txBox="1"/>
            <p:nvPr/>
          </p:nvSpPr>
          <p:spPr>
            <a:xfrm>
              <a:off x="5683462" y="3087436"/>
              <a:ext cx="1750591" cy="963764"/>
            </a:xfrm>
            <a:prstGeom prst="rect">
              <a:avLst/>
            </a:prstGeom>
            <a:noFill/>
            <a:ln cap="flat">
              <a:noFill/>
            </a:ln>
          </p:spPr>
          <p:txBody>
            <a:bodyPr vert="horz" wrap="square" lIns="180000" tIns="180000" rIns="180000" bIns="180000" anchor="ctr" anchorCtr="0" compatLnSpc="1">
              <a:noAutofit/>
            </a:bodyPr>
            <a:lstStyle/>
            <a:p>
              <a:pPr algn="ctr"/>
              <a:r>
                <a:rPr lang="en-GB" sz="1100" b="1" dirty="0">
                  <a:solidFill>
                    <a:schemeClr val="bg1"/>
                  </a:solidFill>
                  <a:latin typeface="Helvetica" pitchFamily="2" charset="0"/>
                </a:rPr>
                <a:t>Seamless meeting experience for hybrid working or external meetings</a:t>
              </a:r>
            </a:p>
          </p:txBody>
        </p:sp>
      </p:grpSp>
      <p:grpSp>
        <p:nvGrpSpPr>
          <p:cNvPr id="48" name="07">
            <a:extLst>
              <a:ext uri="{FF2B5EF4-FFF2-40B4-BE49-F238E27FC236}">
                <a16:creationId xmlns:a16="http://schemas.microsoft.com/office/drawing/2014/main" id="{6F5893ED-9B14-C9B4-5715-2F79A8494BDA}"/>
              </a:ext>
            </a:extLst>
          </p:cNvPr>
          <p:cNvGrpSpPr/>
          <p:nvPr/>
        </p:nvGrpSpPr>
        <p:grpSpPr>
          <a:xfrm>
            <a:off x="5654027" y="354512"/>
            <a:ext cx="2713713" cy="3986969"/>
            <a:chOff x="5654027" y="339167"/>
            <a:chExt cx="2713713" cy="3986969"/>
          </a:xfrm>
        </p:grpSpPr>
        <p:pic>
          <p:nvPicPr>
            <p:cNvPr id="22" name="Picture 21" descr="A screen shot of a computer&#10;&#10;Description automatically generated">
              <a:extLst>
                <a:ext uri="{FF2B5EF4-FFF2-40B4-BE49-F238E27FC236}">
                  <a16:creationId xmlns:a16="http://schemas.microsoft.com/office/drawing/2014/main" id="{32CDD242-CAE4-A185-2C7E-9B74AEECF35A}"/>
                </a:ext>
              </a:extLst>
            </p:cNvPr>
            <p:cNvPicPr>
              <a:picLocks noChangeAspect="1"/>
            </p:cNvPicPr>
            <p:nvPr/>
          </p:nvPicPr>
          <p:blipFill>
            <a:blip r:embed="rId8">
              <a:extLst>
                <a:ext uri="{28A0092B-C50C-407E-A947-70E740481C1C}">
                  <a14:useLocalDpi xmlns:a14="http://schemas.microsoft.com/office/drawing/2010/main" val="0"/>
                </a:ext>
              </a:extLst>
            </a:blip>
            <a:srcRect l="47070" t="8296" r="30673" b="31752"/>
            <a:stretch/>
          </p:blipFill>
          <p:spPr>
            <a:xfrm>
              <a:off x="5654027" y="339167"/>
              <a:ext cx="2713713" cy="3986969"/>
            </a:xfrm>
            <a:prstGeom prst="rect">
              <a:avLst/>
            </a:prstGeom>
          </p:spPr>
        </p:pic>
        <p:sp>
          <p:nvSpPr>
            <p:cNvPr id="16" name="TextBox 15">
              <a:extLst>
                <a:ext uri="{FF2B5EF4-FFF2-40B4-BE49-F238E27FC236}">
                  <a16:creationId xmlns:a16="http://schemas.microsoft.com/office/drawing/2014/main" id="{8D8741ED-15F9-F171-DE3A-28B208C4B2D5}"/>
                </a:ext>
              </a:extLst>
            </p:cNvPr>
            <p:cNvSpPr txBox="1"/>
            <p:nvPr/>
          </p:nvSpPr>
          <p:spPr>
            <a:xfrm>
              <a:off x="5992173" y="1328392"/>
              <a:ext cx="1866160" cy="973039"/>
            </a:xfrm>
            <a:prstGeom prst="rect">
              <a:avLst/>
            </a:prstGeom>
            <a:noFill/>
            <a:ln cap="flat">
              <a:noFill/>
            </a:ln>
          </p:spPr>
          <p:txBody>
            <a:bodyPr vert="horz" wrap="square" lIns="180000" tIns="180000" rIns="180000" bIns="180000" anchor="ctr" anchorCtr="0" compatLnSpc="1">
              <a:noAutofit/>
            </a:bodyPr>
            <a:lstStyle/>
            <a:p>
              <a:pPr algn="ctr"/>
              <a:r>
                <a:rPr lang="en-GB" sz="1100" b="1" dirty="0">
                  <a:solidFill>
                    <a:schemeClr val="bg1"/>
                  </a:solidFill>
                  <a:latin typeface="Helvetica" pitchFamily="2" charset="0"/>
                </a:rPr>
                <a:t>Tailor your deployment with a choice of headsets, handsets and soft clients</a:t>
              </a:r>
            </a:p>
          </p:txBody>
        </p:sp>
      </p:grpSp>
      <p:grpSp>
        <p:nvGrpSpPr>
          <p:cNvPr id="49" name="08">
            <a:extLst>
              <a:ext uri="{FF2B5EF4-FFF2-40B4-BE49-F238E27FC236}">
                <a16:creationId xmlns:a16="http://schemas.microsoft.com/office/drawing/2014/main" id="{BCDC18D1-FB0B-3BB5-9C7E-57418DDDDFA5}"/>
              </a:ext>
            </a:extLst>
          </p:cNvPr>
          <p:cNvGrpSpPr/>
          <p:nvPr/>
        </p:nvGrpSpPr>
        <p:grpSpPr>
          <a:xfrm>
            <a:off x="7374949" y="-336227"/>
            <a:ext cx="2767653" cy="3431903"/>
            <a:chOff x="7374949" y="-336227"/>
            <a:chExt cx="2767653" cy="3431903"/>
          </a:xfrm>
        </p:grpSpPr>
        <p:pic>
          <p:nvPicPr>
            <p:cNvPr id="20" name="Picture 19" descr="A blue corner with a green center&#10;&#10;Description automatically generated with medium confidence">
              <a:extLst>
                <a:ext uri="{FF2B5EF4-FFF2-40B4-BE49-F238E27FC236}">
                  <a16:creationId xmlns:a16="http://schemas.microsoft.com/office/drawing/2014/main" id="{251F2EED-7435-302B-59E8-671FE6736EAF}"/>
                </a:ext>
              </a:extLst>
            </p:cNvPr>
            <p:cNvPicPr>
              <a:picLocks noChangeAspect="1"/>
            </p:cNvPicPr>
            <p:nvPr/>
          </p:nvPicPr>
          <p:blipFill>
            <a:blip r:embed="rId9">
              <a:extLst>
                <a:ext uri="{28A0092B-C50C-407E-A947-70E740481C1C}">
                  <a14:useLocalDpi xmlns:a14="http://schemas.microsoft.com/office/drawing/2010/main" val="0"/>
                </a:ext>
              </a:extLst>
            </a:blip>
            <a:srcRect l="61184" t="-1861" r="16116" b="50255"/>
            <a:stretch/>
          </p:blipFill>
          <p:spPr>
            <a:xfrm>
              <a:off x="7374949" y="-336227"/>
              <a:ext cx="2767653" cy="3431903"/>
            </a:xfrm>
            <a:prstGeom prst="rect">
              <a:avLst/>
            </a:prstGeom>
          </p:spPr>
        </p:pic>
        <p:sp>
          <p:nvSpPr>
            <p:cNvPr id="14" name="TextBox 13">
              <a:extLst>
                <a:ext uri="{FF2B5EF4-FFF2-40B4-BE49-F238E27FC236}">
                  <a16:creationId xmlns:a16="http://schemas.microsoft.com/office/drawing/2014/main" id="{8F318E7E-7D2A-E947-5F78-82A62B3B8DEB}"/>
                </a:ext>
              </a:extLst>
            </p:cNvPr>
            <p:cNvSpPr txBox="1"/>
            <p:nvPr/>
          </p:nvSpPr>
          <p:spPr>
            <a:xfrm>
              <a:off x="7456115" y="270713"/>
              <a:ext cx="2074108" cy="1227531"/>
            </a:xfrm>
            <a:prstGeom prst="rect">
              <a:avLst/>
            </a:prstGeom>
            <a:noFill/>
            <a:ln cap="flat">
              <a:noFill/>
            </a:ln>
          </p:spPr>
          <p:txBody>
            <a:bodyPr vert="horz" wrap="square" lIns="180000" tIns="180000" rIns="180000" bIns="180000" anchor="ctr" anchorCtr="0" compatLnSpc="1">
              <a:noAutofit/>
            </a:bodyPr>
            <a:lstStyle/>
            <a:p>
              <a:pPr algn="ctr"/>
              <a:r>
                <a:rPr lang="en-GB" sz="1100" b="1" dirty="0">
                  <a:solidFill>
                    <a:schemeClr val="bg1"/>
                  </a:solidFill>
                  <a:latin typeface="Helvetica" pitchFamily="2" charset="0"/>
                  <a:cs typeface="Helvetica"/>
                </a:rPr>
                <a:t>End to End </a:t>
              </a:r>
              <a:br>
                <a:rPr lang="en-GB" sz="1100" b="1" dirty="0">
                  <a:solidFill>
                    <a:schemeClr val="bg1"/>
                  </a:solidFill>
                  <a:latin typeface="Helvetica" pitchFamily="2" charset="0"/>
                  <a:cs typeface="Helvetica"/>
                </a:rPr>
              </a:br>
              <a:r>
                <a:rPr lang="en-GB" sz="1100" b="1" dirty="0">
                  <a:solidFill>
                    <a:schemeClr val="bg1"/>
                  </a:solidFill>
                  <a:latin typeface="Helvetica" pitchFamily="2" charset="0"/>
                  <a:cs typeface="Helvetica"/>
                </a:rPr>
                <a:t>Management </a:t>
              </a:r>
              <a:br>
                <a:rPr lang="en-GB" sz="1100" b="1" dirty="0">
                  <a:solidFill>
                    <a:schemeClr val="bg1"/>
                  </a:solidFill>
                  <a:latin typeface="Helvetica" pitchFamily="2" charset="0"/>
                  <a:cs typeface="Helvetica"/>
                </a:rPr>
              </a:br>
              <a:r>
                <a:rPr lang="en-GB" sz="1100" b="1" dirty="0">
                  <a:solidFill>
                    <a:schemeClr val="bg1"/>
                  </a:solidFill>
                  <a:latin typeface="Helvetica" pitchFamily="2" charset="0"/>
                  <a:cs typeface="Helvetica"/>
                </a:rPr>
                <a:t>through EXPO.e connectivity</a:t>
              </a:r>
              <a:endParaRPr lang="en-GB" sz="1100" b="1" dirty="0">
                <a:solidFill>
                  <a:schemeClr val="bg1"/>
                </a:solidFill>
                <a:latin typeface="Helvetica" pitchFamily="2" charset="0"/>
              </a:endParaRPr>
            </a:p>
          </p:txBody>
        </p:sp>
      </p:grpSp>
      <p:grpSp>
        <p:nvGrpSpPr>
          <p:cNvPr id="41" name="Centre Circle">
            <a:extLst>
              <a:ext uri="{FF2B5EF4-FFF2-40B4-BE49-F238E27FC236}">
                <a16:creationId xmlns:a16="http://schemas.microsoft.com/office/drawing/2014/main" id="{5A7BBFFA-0969-6822-748E-FCE36237FA58}"/>
              </a:ext>
            </a:extLst>
          </p:cNvPr>
          <p:cNvGrpSpPr/>
          <p:nvPr/>
        </p:nvGrpSpPr>
        <p:grpSpPr>
          <a:xfrm>
            <a:off x="7317625" y="1691191"/>
            <a:ext cx="2914946" cy="2914946"/>
            <a:chOff x="7317625" y="1691191"/>
            <a:chExt cx="2914946" cy="2914946"/>
          </a:xfrm>
        </p:grpSpPr>
        <p:grpSp>
          <p:nvGrpSpPr>
            <p:cNvPr id="39" name="Group 38">
              <a:extLst>
                <a:ext uri="{FF2B5EF4-FFF2-40B4-BE49-F238E27FC236}">
                  <a16:creationId xmlns:a16="http://schemas.microsoft.com/office/drawing/2014/main" id="{3D215291-71A8-46B3-953B-D3F96E3766A4}"/>
                </a:ext>
              </a:extLst>
            </p:cNvPr>
            <p:cNvGrpSpPr/>
            <p:nvPr/>
          </p:nvGrpSpPr>
          <p:grpSpPr>
            <a:xfrm>
              <a:off x="7317625" y="1691191"/>
              <a:ext cx="2914946" cy="2914946"/>
              <a:chOff x="7647427" y="2020993"/>
              <a:chExt cx="2255342" cy="2255342"/>
            </a:xfrm>
          </p:grpSpPr>
          <p:pic>
            <p:nvPicPr>
              <p:cNvPr id="37" name="Graphic 36">
                <a:extLst>
                  <a:ext uri="{FF2B5EF4-FFF2-40B4-BE49-F238E27FC236}">
                    <a16:creationId xmlns:a16="http://schemas.microsoft.com/office/drawing/2014/main" id="{3C07F81C-AEF6-EE77-2210-F91F78070C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47427" y="2020993"/>
                <a:ext cx="2255342" cy="2255342"/>
              </a:xfrm>
              <a:prstGeom prst="rect">
                <a:avLst/>
              </a:prstGeom>
            </p:spPr>
          </p:pic>
          <p:sp>
            <p:nvSpPr>
              <p:cNvPr id="38" name="Oval 37">
                <a:extLst>
                  <a:ext uri="{FF2B5EF4-FFF2-40B4-BE49-F238E27FC236}">
                    <a16:creationId xmlns:a16="http://schemas.microsoft.com/office/drawing/2014/main" id="{1E28DD26-8136-B6AD-1164-2C3B8E1185D7}"/>
                  </a:ext>
                </a:extLst>
              </p:cNvPr>
              <p:cNvSpPr/>
              <p:nvPr/>
            </p:nvSpPr>
            <p:spPr>
              <a:xfrm>
                <a:off x="7841414" y="2220158"/>
                <a:ext cx="1867367" cy="1867368"/>
              </a:xfrm>
              <a:prstGeom prst="ellipse">
                <a:avLst/>
              </a:prstGeom>
              <a:solidFill>
                <a:schemeClr val="tx1"/>
              </a:solidFill>
              <a:ln w="9525" cap="flat">
                <a:noFill/>
                <a:prstDash val="solid"/>
                <a:miter/>
              </a:ln>
              <a:effectLst>
                <a:outerShdw blurRad="50800" dist="393700" dir="5400000" sx="96000" sy="96000" algn="t" rotWithShape="0">
                  <a:prstClr val="black">
                    <a:alpha val="28000"/>
                  </a:prstClr>
                </a:outerShdw>
              </a:effectLst>
              <a:scene3d>
                <a:camera prst="orthographicFront"/>
                <a:lightRig rig="threePt" dir="t"/>
              </a:scene3d>
              <a:sp3d>
                <a:bevelT w="44450" h="12700" prst="coolSlant"/>
              </a:sp3d>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solidFill>
                    <a:schemeClr val="bg1"/>
                  </a:solidFill>
                  <a:latin typeface="Helvetica" pitchFamily="2" charset="0"/>
                </a:endParaRPr>
              </a:p>
            </p:txBody>
          </p:sp>
        </p:grpSp>
        <p:pic>
          <p:nvPicPr>
            <p:cNvPr id="40" name="Picture 39" descr="Logo&#10;&#10;Description automatically generated">
              <a:extLst>
                <a:ext uri="{FF2B5EF4-FFF2-40B4-BE49-F238E27FC236}">
                  <a16:creationId xmlns:a16="http://schemas.microsoft.com/office/drawing/2014/main" id="{C30A9E13-72F0-E2CF-ECDF-A40632711C9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55122" y="2358425"/>
              <a:ext cx="1607305" cy="1589494"/>
            </a:xfrm>
            <a:prstGeom prst="rect">
              <a:avLst/>
            </a:prstGeom>
          </p:spPr>
        </p:pic>
      </p:grpSp>
    </p:spTree>
    <p:extLst>
      <p:ext uri="{BB962C8B-B14F-4D97-AF65-F5344CB8AC3E}">
        <p14:creationId xmlns:p14="http://schemas.microsoft.com/office/powerpoint/2010/main" val="49125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10" presetClass="entr" presetSubtype="0" fill="hold" nodeType="withEffect">
                                  <p:stCondLst>
                                    <p:cond delay="25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nodeType="withEffect">
                                  <p:stCondLst>
                                    <p:cond delay="50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75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100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nodeType="withEffect">
                                  <p:stCondLst>
                                    <p:cond delay="125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ntr" presetSubtype="0" fill="hold" nodeType="withEffect">
                                  <p:stCondLst>
                                    <p:cond delay="150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ntr" presetSubtype="0" fill="hold" nodeType="withEffect">
                                  <p:stCondLst>
                                    <p:cond delay="175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nodeType="withEffect">
                                  <p:stCondLst>
                                    <p:cond delay="200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alpha val="82000"/>
              </a:schemeClr>
            </a:gs>
            <a:gs pos="82000">
              <a:schemeClr val="tx1"/>
            </a:gs>
          </a:gsLst>
          <a:path path="circle">
            <a:fillToRect l="50000" t="50000" r="50000" b="50000"/>
          </a:path>
        </a:gradFill>
        <a:effectLst/>
      </p:bgPr>
    </p:bg>
    <p:spTree>
      <p:nvGrpSpPr>
        <p:cNvPr id="1" name=""/>
        <p:cNvGrpSpPr/>
        <p:nvPr/>
      </p:nvGrpSpPr>
      <p:grpSpPr>
        <a:xfrm>
          <a:off x="0" y="0"/>
          <a:ext cx="0" cy="0"/>
          <a:chOff x="0" y="0"/>
          <a:chExt cx="0" cy="0"/>
        </a:xfrm>
      </p:grpSpPr>
      <p:sp>
        <p:nvSpPr>
          <p:cNvPr id="3" name="Main Text Box">
            <a:extLst>
              <a:ext uri="{FF2B5EF4-FFF2-40B4-BE49-F238E27FC236}">
                <a16:creationId xmlns:a16="http://schemas.microsoft.com/office/drawing/2014/main" id="{69A9B6AA-1B4C-21CC-2B23-FECE14881F75}"/>
              </a:ext>
            </a:extLst>
          </p:cNvPr>
          <p:cNvSpPr/>
          <p:nvPr/>
        </p:nvSpPr>
        <p:spPr>
          <a:xfrm>
            <a:off x="362431" y="955094"/>
            <a:ext cx="4901609" cy="5088853"/>
          </a:xfrm>
          <a:prstGeom prst="roundRect">
            <a:avLst>
              <a:gd name="adj" fmla="val 3054"/>
            </a:avLst>
          </a:prstGeom>
          <a:solidFill>
            <a:schemeClr val="bg2"/>
          </a:solidFill>
          <a:ln w="9525" cap="flat">
            <a:noFill/>
            <a:prstDash val="solid"/>
            <a:miter/>
          </a:ln>
          <a:effectLst>
            <a:outerShdw blurRad="50800" dist="393700" dir="5400000" sx="96000" sy="96000" algn="t" rotWithShape="0">
              <a:prstClr val="black">
                <a:alpha val="28000"/>
              </a:prstClr>
            </a:outerShdw>
          </a:effectLst>
          <a:scene3d>
            <a:camera prst="orthographicFront"/>
            <a:lightRig rig="threePt" dir="t"/>
          </a:scene3d>
          <a:sp3d>
            <a:bevelT w="44450" h="12700" prst="coolSlant"/>
          </a:sp3d>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en-GB" sz="3500" b="1" dirty="0" err="1">
                <a:solidFill>
                  <a:sysClr val="windowText" lastClr="000000"/>
                </a:solidFill>
                <a:latin typeface="Helvetica" pitchFamily="2" charset="0"/>
              </a:rPr>
              <a:t>TCaaS</a:t>
            </a:r>
            <a:r>
              <a:rPr lang="en-GB" sz="2800" b="1" dirty="0">
                <a:solidFill>
                  <a:sysClr val="windowText" lastClr="000000"/>
                </a:solidFill>
                <a:latin typeface="Helvetica" pitchFamily="2" charset="0"/>
              </a:rPr>
              <a:t> </a:t>
            </a:r>
            <a:br>
              <a:rPr lang="en-GB" sz="2800" b="1" dirty="0">
                <a:solidFill>
                  <a:sysClr val="windowText" lastClr="000000"/>
                </a:solidFill>
                <a:latin typeface="Helvetica" pitchFamily="2" charset="0"/>
              </a:rPr>
            </a:br>
            <a:r>
              <a:rPr lang="en-GB" sz="2800" b="1" dirty="0">
                <a:solidFill>
                  <a:sysClr val="windowText" lastClr="000000"/>
                </a:solidFill>
                <a:latin typeface="Helvetica" pitchFamily="2" charset="0"/>
              </a:rPr>
              <a:t>Features &amp; Benefits</a:t>
            </a:r>
          </a:p>
          <a:p>
            <a:pPr>
              <a:lnSpc>
                <a:spcPct val="150000"/>
              </a:lnSpc>
            </a:pPr>
            <a:endParaRPr lang="en-GB" sz="1500" dirty="0">
              <a:latin typeface="Helvetica" pitchFamily="2" charset="0"/>
            </a:endParaRPr>
          </a:p>
          <a:p>
            <a:pPr marL="179388" indent="-179388">
              <a:spcBef>
                <a:spcPts val="600"/>
              </a:spcBef>
              <a:spcAft>
                <a:spcPts val="600"/>
              </a:spcAft>
              <a:buFont typeface="Arial" panose="020B0604020202020204" pitchFamily="34" charset="0"/>
              <a:buChar char="•"/>
            </a:pPr>
            <a:r>
              <a:rPr lang="en-GB" sz="1500" b="1" dirty="0">
                <a:latin typeface="Helvetica" pitchFamily="2" charset="0"/>
              </a:rPr>
              <a:t>Simplicity</a:t>
            </a:r>
            <a:r>
              <a:rPr lang="en-GB" sz="1500" dirty="0">
                <a:latin typeface="Helvetica" pitchFamily="2" charset="0"/>
              </a:rPr>
              <a:t> - Unified end user experience</a:t>
            </a:r>
          </a:p>
          <a:p>
            <a:pPr marL="179388" indent="-179388">
              <a:spcBef>
                <a:spcPts val="600"/>
              </a:spcBef>
              <a:spcAft>
                <a:spcPts val="600"/>
              </a:spcAft>
              <a:buFont typeface="Arial" panose="020B0604020202020204" pitchFamily="34" charset="0"/>
              <a:buChar char="•"/>
            </a:pPr>
            <a:r>
              <a:rPr lang="en-GB" sz="1500" b="1" dirty="0">
                <a:latin typeface="Helvetica" pitchFamily="2" charset="0"/>
              </a:rPr>
              <a:t>Flexibility &amp; Scalability </a:t>
            </a:r>
            <a:r>
              <a:rPr lang="en-GB" sz="1500" dirty="0">
                <a:latin typeface="Helvetica" pitchFamily="2" charset="0"/>
              </a:rPr>
              <a:t>- With a wide range of hardware to meet the varying needs of organisations</a:t>
            </a:r>
          </a:p>
          <a:p>
            <a:pPr marL="179388" indent="-179388">
              <a:spcBef>
                <a:spcPts val="600"/>
              </a:spcBef>
              <a:spcAft>
                <a:spcPts val="600"/>
              </a:spcAft>
              <a:buFont typeface="Arial" panose="020B0604020202020204" pitchFamily="34" charset="0"/>
              <a:buChar char="•"/>
            </a:pPr>
            <a:r>
              <a:rPr lang="en-GB" sz="1500" b="1" dirty="0">
                <a:latin typeface="Helvetica" pitchFamily="2" charset="0"/>
              </a:rPr>
              <a:t>Integration</a:t>
            </a:r>
            <a:r>
              <a:rPr lang="en-GB" sz="1500" dirty="0">
                <a:latin typeface="Helvetica" pitchFamily="2" charset="0"/>
              </a:rPr>
              <a:t> - Seamless integration with other Microsoft 365 tools and services such as SharePoint, OneDrive and Office apps.</a:t>
            </a:r>
          </a:p>
          <a:p>
            <a:pPr marL="179388" indent="-179388">
              <a:spcBef>
                <a:spcPts val="600"/>
              </a:spcBef>
              <a:spcAft>
                <a:spcPts val="600"/>
              </a:spcAft>
              <a:buFont typeface="Arial" panose="020B0604020202020204" pitchFamily="34" charset="0"/>
              <a:buChar char="•"/>
            </a:pPr>
            <a:r>
              <a:rPr lang="en-GB" sz="1500" b="1" dirty="0">
                <a:latin typeface="Helvetica" pitchFamily="2" charset="0"/>
              </a:rPr>
              <a:t>Intelligent Meeting Rooms </a:t>
            </a:r>
            <a:r>
              <a:rPr lang="en-GB" sz="1500" dirty="0">
                <a:latin typeface="Helvetica" pitchFamily="2" charset="0"/>
              </a:rPr>
              <a:t>- Centralised control including analytics and reporting for Audio, Visual and Management</a:t>
            </a:r>
          </a:p>
          <a:p>
            <a:pPr marL="285750" indent="-285750">
              <a:lnSpc>
                <a:spcPct val="150000"/>
              </a:lnSpc>
              <a:buFont typeface="Arial" panose="020B0604020202020204" pitchFamily="34" charset="0"/>
              <a:buChar char="•"/>
            </a:pPr>
            <a:endParaRPr lang="en-GB" sz="1500" dirty="0">
              <a:latin typeface="Helvetica" pitchFamily="2" charset="0"/>
            </a:endParaRPr>
          </a:p>
        </p:txBody>
      </p:sp>
      <p:grpSp>
        <p:nvGrpSpPr>
          <p:cNvPr id="42" name="01">
            <a:extLst>
              <a:ext uri="{FF2B5EF4-FFF2-40B4-BE49-F238E27FC236}">
                <a16:creationId xmlns:a16="http://schemas.microsoft.com/office/drawing/2014/main" id="{2B2DCAEC-ADBF-359B-9D37-54F45AB9D46F}"/>
              </a:ext>
            </a:extLst>
          </p:cNvPr>
          <p:cNvGrpSpPr/>
          <p:nvPr/>
        </p:nvGrpSpPr>
        <p:grpSpPr>
          <a:xfrm>
            <a:off x="7975599" y="-212489"/>
            <a:ext cx="4131825" cy="2847493"/>
            <a:chOff x="7975599" y="-212489"/>
            <a:chExt cx="4131825" cy="2847493"/>
          </a:xfrm>
        </p:grpSpPr>
        <p:pic>
          <p:nvPicPr>
            <p:cNvPr id="34" name="Picture 33" descr="A green corner of a black background&#10;&#10;Description automatically generated">
              <a:extLst>
                <a:ext uri="{FF2B5EF4-FFF2-40B4-BE49-F238E27FC236}">
                  <a16:creationId xmlns:a16="http://schemas.microsoft.com/office/drawing/2014/main" id="{51827520-419E-7C0C-52CB-AE51D47E15DD}"/>
                </a:ext>
              </a:extLst>
            </p:cNvPr>
            <p:cNvPicPr>
              <a:picLocks noChangeAspect="1"/>
            </p:cNvPicPr>
            <p:nvPr/>
          </p:nvPicPr>
          <p:blipFill>
            <a:blip r:embed="rId2">
              <a:extLst>
                <a:ext uri="{28A0092B-C50C-407E-A947-70E740481C1C}">
                  <a14:useLocalDpi xmlns:a14="http://schemas.microsoft.com/office/drawing/2010/main" val="0"/>
                </a:ext>
              </a:extLst>
            </a:blip>
            <a:srcRect l="66110" b="57182"/>
            <a:stretch/>
          </p:blipFill>
          <p:spPr>
            <a:xfrm>
              <a:off x="7975599" y="-212489"/>
              <a:ext cx="4131825" cy="2847493"/>
            </a:xfrm>
            <a:prstGeom prst="rect">
              <a:avLst/>
            </a:prstGeom>
          </p:spPr>
        </p:pic>
        <p:sp>
          <p:nvSpPr>
            <p:cNvPr id="9" name="TextBox 8">
              <a:extLst>
                <a:ext uri="{FF2B5EF4-FFF2-40B4-BE49-F238E27FC236}">
                  <a16:creationId xmlns:a16="http://schemas.microsoft.com/office/drawing/2014/main" id="{9108268A-D414-E850-4718-37D512E61729}"/>
                </a:ext>
              </a:extLst>
            </p:cNvPr>
            <p:cNvSpPr txBox="1"/>
            <p:nvPr/>
          </p:nvSpPr>
          <p:spPr>
            <a:xfrm>
              <a:off x="9152307" y="866871"/>
              <a:ext cx="1935820" cy="1049176"/>
            </a:xfrm>
            <a:prstGeom prst="rect">
              <a:avLst/>
            </a:prstGeom>
            <a:noFill/>
            <a:ln cap="flat">
              <a:noFill/>
            </a:ln>
          </p:spPr>
          <p:txBody>
            <a:bodyPr vert="horz" wrap="square" lIns="180000" tIns="180000" rIns="180000" bIns="180000" anchor="ctr" anchorCtr="0" compatLnSpc="1">
              <a:noAutofit/>
            </a:bodyPr>
            <a:lstStyle/>
            <a:p>
              <a:pPr algn="ctr">
                <a:defRPr/>
              </a:pPr>
              <a:r>
                <a:rPr lang="en-GB" sz="1000" b="1" dirty="0">
                  <a:latin typeface="Helvetica" pitchFamily="2" charset="0"/>
                </a:rPr>
                <a:t>Save time and reduce costs for customers with a single app for all communication and collaboration needs</a:t>
              </a:r>
            </a:p>
          </p:txBody>
        </p:sp>
      </p:grpSp>
      <p:grpSp>
        <p:nvGrpSpPr>
          <p:cNvPr id="43" name="02">
            <a:extLst>
              <a:ext uri="{FF2B5EF4-FFF2-40B4-BE49-F238E27FC236}">
                <a16:creationId xmlns:a16="http://schemas.microsoft.com/office/drawing/2014/main" id="{2EDA277A-4125-5B25-9519-59AD14E59A28}"/>
              </a:ext>
            </a:extLst>
          </p:cNvPr>
          <p:cNvGrpSpPr/>
          <p:nvPr/>
        </p:nvGrpSpPr>
        <p:grpSpPr>
          <a:xfrm>
            <a:off x="8813800" y="1772332"/>
            <a:ext cx="3293624" cy="2801248"/>
            <a:chOff x="8813800" y="1772332"/>
            <a:chExt cx="3293624" cy="2801248"/>
          </a:xfrm>
        </p:grpSpPr>
        <p:pic>
          <p:nvPicPr>
            <p:cNvPr id="32" name="Picture 31" descr="A green and black background&#10;&#10;Description automatically generated">
              <a:extLst>
                <a:ext uri="{FF2B5EF4-FFF2-40B4-BE49-F238E27FC236}">
                  <a16:creationId xmlns:a16="http://schemas.microsoft.com/office/drawing/2014/main" id="{989A6CC2-9D3D-CE2E-573D-33160238AB4F}"/>
                </a:ext>
              </a:extLst>
            </p:cNvPr>
            <p:cNvPicPr>
              <a:picLocks noChangeAspect="1"/>
            </p:cNvPicPr>
            <p:nvPr/>
          </p:nvPicPr>
          <p:blipFill>
            <a:blip r:embed="rId3">
              <a:extLst>
                <a:ext uri="{28A0092B-C50C-407E-A947-70E740481C1C}">
                  <a14:useLocalDpi xmlns:a14="http://schemas.microsoft.com/office/drawing/2010/main" val="0"/>
                </a:ext>
              </a:extLst>
            </a:blip>
            <a:srcRect l="72986" t="29846" b="28031"/>
            <a:stretch/>
          </p:blipFill>
          <p:spPr>
            <a:xfrm>
              <a:off x="8813800" y="1772332"/>
              <a:ext cx="3293624" cy="2801248"/>
            </a:xfrm>
            <a:prstGeom prst="rect">
              <a:avLst/>
            </a:prstGeom>
          </p:spPr>
        </p:pic>
        <p:sp>
          <p:nvSpPr>
            <p:cNvPr id="8" name="TextBox 7">
              <a:extLst>
                <a:ext uri="{FF2B5EF4-FFF2-40B4-BE49-F238E27FC236}">
                  <a16:creationId xmlns:a16="http://schemas.microsoft.com/office/drawing/2014/main" id="{E92B5863-405C-25F5-5182-038DC15615BF}"/>
                </a:ext>
              </a:extLst>
            </p:cNvPr>
            <p:cNvSpPr txBox="1"/>
            <p:nvPr/>
          </p:nvSpPr>
          <p:spPr>
            <a:xfrm>
              <a:off x="10163236" y="2196682"/>
              <a:ext cx="1685864" cy="1232317"/>
            </a:xfrm>
            <a:prstGeom prst="rect">
              <a:avLst/>
            </a:prstGeom>
            <a:noFill/>
            <a:ln cap="flat">
              <a:noFill/>
            </a:ln>
          </p:spPr>
          <p:txBody>
            <a:bodyPr vert="horz" wrap="square" lIns="180000" tIns="180000" rIns="180000" bIns="180000" anchor="ctr" anchorCtr="0" compatLnSpc="1">
              <a:noAutofit/>
            </a:bodyPr>
            <a:lstStyle/>
            <a:p>
              <a:pPr lvl="0" algn="ctr">
                <a:defRPr/>
              </a:pPr>
              <a:r>
                <a:rPr lang="en-GB" sz="1000" b="1" dirty="0">
                  <a:latin typeface="Helvetica" pitchFamily="2" charset="0"/>
                </a:rPr>
                <a:t>An end-to-end solution</a:t>
              </a:r>
            </a:p>
            <a:p>
              <a:pPr lvl="0" algn="ctr">
                <a:defRPr/>
              </a:pPr>
              <a:r>
                <a:rPr lang="en-GB" sz="1000" b="1" dirty="0">
                  <a:latin typeface="Helvetica" pitchFamily="2" charset="0"/>
                </a:rPr>
                <a:t>with options for full management of the customer’s MS Teams and Office 365 environment</a:t>
              </a:r>
            </a:p>
          </p:txBody>
        </p:sp>
      </p:grpSp>
      <p:grpSp>
        <p:nvGrpSpPr>
          <p:cNvPr id="50" name="03">
            <a:extLst>
              <a:ext uri="{FF2B5EF4-FFF2-40B4-BE49-F238E27FC236}">
                <a16:creationId xmlns:a16="http://schemas.microsoft.com/office/drawing/2014/main" id="{796350E6-D86A-47DA-7A96-0642C4080DD2}"/>
              </a:ext>
            </a:extLst>
          </p:cNvPr>
          <p:cNvGrpSpPr/>
          <p:nvPr/>
        </p:nvGrpSpPr>
        <p:grpSpPr>
          <a:xfrm>
            <a:off x="9490173" y="2347997"/>
            <a:ext cx="2617252" cy="4089695"/>
            <a:chOff x="9490173" y="2347997"/>
            <a:chExt cx="2617252" cy="4089695"/>
          </a:xfrm>
        </p:grpSpPr>
        <p:pic>
          <p:nvPicPr>
            <p:cNvPr id="30" name="Picture 29" descr="A black background with a black square&#10;&#10;Description automatically generated with medium confidence">
              <a:extLst>
                <a:ext uri="{FF2B5EF4-FFF2-40B4-BE49-F238E27FC236}">
                  <a16:creationId xmlns:a16="http://schemas.microsoft.com/office/drawing/2014/main" id="{47F6A655-0CB1-3351-5954-BDD86BA57D7E}"/>
                </a:ext>
              </a:extLst>
            </p:cNvPr>
            <p:cNvPicPr>
              <a:picLocks noChangeAspect="1"/>
            </p:cNvPicPr>
            <p:nvPr/>
          </p:nvPicPr>
          <p:blipFill>
            <a:blip r:embed="rId4">
              <a:extLst>
                <a:ext uri="{28A0092B-C50C-407E-A947-70E740481C1C}">
                  <a14:useLocalDpi xmlns:a14="http://schemas.microsoft.com/office/drawing/2010/main" val="0"/>
                </a:ext>
              </a:extLst>
            </a:blip>
            <a:srcRect l="78533" t="38502"/>
            <a:stretch/>
          </p:blipFill>
          <p:spPr>
            <a:xfrm>
              <a:off x="9490173" y="2347997"/>
              <a:ext cx="2617252" cy="4089695"/>
            </a:xfrm>
            <a:prstGeom prst="rect">
              <a:avLst/>
            </a:prstGeom>
          </p:spPr>
        </p:pic>
        <p:sp>
          <p:nvSpPr>
            <p:cNvPr id="7" name="TextBox 6">
              <a:extLst>
                <a:ext uri="{FF2B5EF4-FFF2-40B4-BE49-F238E27FC236}">
                  <a16:creationId xmlns:a16="http://schemas.microsoft.com/office/drawing/2014/main" id="{EDC0BCF6-2C88-B62B-6254-5F79A257D18B}"/>
                </a:ext>
              </a:extLst>
            </p:cNvPr>
            <p:cNvSpPr txBox="1"/>
            <p:nvPr/>
          </p:nvSpPr>
          <p:spPr>
            <a:xfrm>
              <a:off x="9809085" y="3828392"/>
              <a:ext cx="1592340" cy="1307768"/>
            </a:xfrm>
            <a:prstGeom prst="rect">
              <a:avLst/>
            </a:prstGeom>
            <a:noFill/>
            <a:ln cap="flat">
              <a:noFill/>
            </a:ln>
          </p:spPr>
          <p:txBody>
            <a:bodyPr vert="horz" wrap="square" lIns="180000" tIns="180000" rIns="180000" bIns="180000" anchor="ctr" anchorCtr="0" compatLnSpc="1">
              <a:noAutofit/>
            </a:bodyPr>
            <a:lstStyle/>
            <a:p>
              <a:pPr lvl="0" algn="ctr">
                <a:defRPr/>
              </a:pPr>
              <a:r>
                <a:rPr lang="en-GB" sz="1000" b="1" dirty="0">
                  <a:latin typeface="Helvetica" pitchFamily="2" charset="0"/>
                </a:rPr>
                <a:t>Intuitive tools to maximise employee productivity anytime, anywhere and across any device. Always-on communications</a:t>
              </a:r>
            </a:p>
          </p:txBody>
        </p:sp>
      </p:grpSp>
      <p:grpSp>
        <p:nvGrpSpPr>
          <p:cNvPr id="45" name="04">
            <a:extLst>
              <a:ext uri="{FF2B5EF4-FFF2-40B4-BE49-F238E27FC236}">
                <a16:creationId xmlns:a16="http://schemas.microsoft.com/office/drawing/2014/main" id="{9E570209-3920-9C80-8380-D3C36AC7016D}"/>
              </a:ext>
            </a:extLst>
          </p:cNvPr>
          <p:cNvGrpSpPr/>
          <p:nvPr/>
        </p:nvGrpSpPr>
        <p:grpSpPr>
          <a:xfrm>
            <a:off x="7374950" y="3210668"/>
            <a:ext cx="3185280" cy="3308165"/>
            <a:chOff x="7374950" y="3210668"/>
            <a:chExt cx="3185280" cy="3308165"/>
          </a:xfrm>
        </p:grpSpPr>
        <p:pic>
          <p:nvPicPr>
            <p:cNvPr id="28" name="Picture 27" descr="A green triangle with black background&#10;&#10;Description automatically generated">
              <a:extLst>
                <a:ext uri="{FF2B5EF4-FFF2-40B4-BE49-F238E27FC236}">
                  <a16:creationId xmlns:a16="http://schemas.microsoft.com/office/drawing/2014/main" id="{895A38A2-E66A-FBAF-40C4-6606760DB4E8}"/>
                </a:ext>
              </a:extLst>
            </p:cNvPr>
            <p:cNvPicPr>
              <a:picLocks noChangeAspect="1"/>
            </p:cNvPicPr>
            <p:nvPr/>
          </p:nvPicPr>
          <p:blipFill>
            <a:blip r:embed="rId5">
              <a:extLst>
                <a:ext uri="{28A0092B-C50C-407E-A947-70E740481C1C}">
                  <a14:useLocalDpi xmlns:a14="http://schemas.microsoft.com/office/drawing/2010/main" val="0"/>
                </a:ext>
              </a:extLst>
            </a:blip>
            <a:srcRect l="61184" t="51475" r="12690" b="-1220"/>
            <a:stretch/>
          </p:blipFill>
          <p:spPr>
            <a:xfrm>
              <a:off x="7374950" y="3210668"/>
              <a:ext cx="3185280" cy="3308165"/>
            </a:xfrm>
            <a:prstGeom prst="rect">
              <a:avLst/>
            </a:prstGeom>
          </p:spPr>
        </p:pic>
        <p:sp>
          <p:nvSpPr>
            <p:cNvPr id="10" name="TextBox 9">
              <a:extLst>
                <a:ext uri="{FF2B5EF4-FFF2-40B4-BE49-F238E27FC236}">
                  <a16:creationId xmlns:a16="http://schemas.microsoft.com/office/drawing/2014/main" id="{2C8414C1-F7FE-C218-6DC2-CF093BB46A5C}"/>
                </a:ext>
              </a:extLst>
            </p:cNvPr>
            <p:cNvSpPr txBox="1"/>
            <p:nvPr/>
          </p:nvSpPr>
          <p:spPr>
            <a:xfrm>
              <a:off x="8233626" y="4846991"/>
              <a:ext cx="1702854" cy="1196956"/>
            </a:xfrm>
            <a:prstGeom prst="rect">
              <a:avLst/>
            </a:prstGeom>
            <a:noFill/>
            <a:ln cap="flat">
              <a:noFill/>
            </a:ln>
          </p:spPr>
          <p:txBody>
            <a:bodyPr vert="horz" wrap="square" lIns="180000" tIns="180000" rIns="180000" bIns="180000" anchor="ctr" anchorCtr="0" compatLnSpc="1">
              <a:noAutofit/>
            </a:bodyPr>
            <a:lstStyle/>
            <a:p>
              <a:pPr lvl="0" algn="ctr">
                <a:defRPr/>
              </a:pPr>
              <a:r>
                <a:rPr lang="en-GB" sz="1000" b="1" dirty="0">
                  <a:solidFill>
                    <a:schemeClr val="bg1"/>
                  </a:solidFill>
                  <a:latin typeface="Helvetica" pitchFamily="2" charset="0"/>
                </a:rPr>
                <a:t>Delivered over </a:t>
              </a:r>
              <a:r>
                <a:rPr lang="en-GB" sz="1000" b="1" dirty="0" err="1">
                  <a:solidFill>
                    <a:schemeClr val="bg1"/>
                  </a:solidFill>
                  <a:latin typeface="Helvetica" pitchFamily="2" charset="0"/>
                </a:rPr>
                <a:t>EXPO.e’s</a:t>
              </a:r>
              <a:r>
                <a:rPr lang="en-GB" sz="1000" b="1" dirty="0">
                  <a:solidFill>
                    <a:schemeClr val="bg1"/>
                  </a:solidFill>
                  <a:latin typeface="Helvetica" pitchFamily="2" charset="0"/>
                </a:rPr>
                <a:t> business-only Network for superior call quality and reliability</a:t>
              </a:r>
            </a:p>
          </p:txBody>
        </p:sp>
      </p:grpSp>
      <p:grpSp>
        <p:nvGrpSpPr>
          <p:cNvPr id="46" name="05">
            <a:extLst>
              <a:ext uri="{FF2B5EF4-FFF2-40B4-BE49-F238E27FC236}">
                <a16:creationId xmlns:a16="http://schemas.microsoft.com/office/drawing/2014/main" id="{B3A48175-A02E-5211-F7E8-0908A3366CA5}"/>
              </a:ext>
            </a:extLst>
          </p:cNvPr>
          <p:cNvGrpSpPr/>
          <p:nvPr/>
        </p:nvGrpSpPr>
        <p:grpSpPr>
          <a:xfrm>
            <a:off x="5827755" y="4154481"/>
            <a:ext cx="4256045" cy="2283212"/>
            <a:chOff x="5827755" y="4154481"/>
            <a:chExt cx="4256045" cy="2283212"/>
          </a:xfrm>
        </p:grpSpPr>
        <p:pic>
          <p:nvPicPr>
            <p:cNvPr id="26" name="Picture 25" descr="A blue and white triangle with a black background&#10;&#10;Description automatically generated">
              <a:extLst>
                <a:ext uri="{FF2B5EF4-FFF2-40B4-BE49-F238E27FC236}">
                  <a16:creationId xmlns:a16="http://schemas.microsoft.com/office/drawing/2014/main" id="{6D212437-6EE2-6882-1A4D-A57989376383}"/>
                </a:ext>
              </a:extLst>
            </p:cNvPr>
            <p:cNvPicPr>
              <a:picLocks noChangeAspect="1"/>
            </p:cNvPicPr>
            <p:nvPr/>
          </p:nvPicPr>
          <p:blipFill>
            <a:blip r:embed="rId6">
              <a:extLst>
                <a:ext uri="{28A0092B-C50C-407E-A947-70E740481C1C}">
                  <a14:useLocalDpi xmlns:a14="http://schemas.microsoft.com/office/drawing/2010/main" val="0"/>
                </a:ext>
              </a:extLst>
            </a:blip>
            <a:srcRect l="48493" t="65667" r="16598"/>
            <a:stretch/>
          </p:blipFill>
          <p:spPr>
            <a:xfrm>
              <a:off x="5827755" y="4154481"/>
              <a:ext cx="4256045" cy="2283212"/>
            </a:xfrm>
            <a:prstGeom prst="rect">
              <a:avLst/>
            </a:prstGeom>
          </p:spPr>
        </p:pic>
        <p:sp>
          <p:nvSpPr>
            <p:cNvPr id="11" name="TextBox 10">
              <a:extLst>
                <a:ext uri="{FF2B5EF4-FFF2-40B4-BE49-F238E27FC236}">
                  <a16:creationId xmlns:a16="http://schemas.microsoft.com/office/drawing/2014/main" id="{5C7007FC-469A-642B-B9B6-56D45E7E5C1B}"/>
                </a:ext>
              </a:extLst>
            </p:cNvPr>
            <p:cNvSpPr txBox="1"/>
            <p:nvPr/>
          </p:nvSpPr>
          <p:spPr>
            <a:xfrm>
              <a:off x="6532880" y="4495800"/>
              <a:ext cx="1750591" cy="1024280"/>
            </a:xfrm>
            <a:prstGeom prst="rect">
              <a:avLst/>
            </a:prstGeom>
            <a:noFill/>
            <a:ln cap="flat">
              <a:noFill/>
            </a:ln>
          </p:spPr>
          <p:txBody>
            <a:bodyPr vert="horz" wrap="square" lIns="180000" tIns="180000" rIns="180000" bIns="180000" anchor="ctr" anchorCtr="0" compatLnSpc="1">
              <a:noAutofit/>
            </a:bodyPr>
            <a:lstStyle/>
            <a:p>
              <a:pPr algn="ctr"/>
              <a:r>
                <a:rPr lang="en-GB" sz="1000" b="1" dirty="0">
                  <a:solidFill>
                    <a:schemeClr val="bg1"/>
                  </a:solidFill>
                  <a:latin typeface="Helvetica" pitchFamily="2" charset="0"/>
                </a:rPr>
                <a:t>Competitive calling plans, both domestic and international</a:t>
              </a:r>
            </a:p>
          </p:txBody>
        </p:sp>
      </p:grpSp>
      <p:grpSp>
        <p:nvGrpSpPr>
          <p:cNvPr id="47" name="06">
            <a:extLst>
              <a:ext uri="{FF2B5EF4-FFF2-40B4-BE49-F238E27FC236}">
                <a16:creationId xmlns:a16="http://schemas.microsoft.com/office/drawing/2014/main" id="{432C7025-6721-B84C-110B-B7868B3E76F0}"/>
              </a:ext>
            </a:extLst>
          </p:cNvPr>
          <p:cNvGrpSpPr/>
          <p:nvPr/>
        </p:nvGrpSpPr>
        <p:grpSpPr>
          <a:xfrm>
            <a:off x="5425857" y="1772331"/>
            <a:ext cx="3455768" cy="3229199"/>
            <a:chOff x="5425857" y="1772331"/>
            <a:chExt cx="3455768" cy="3229199"/>
          </a:xfrm>
        </p:grpSpPr>
        <p:pic>
          <p:nvPicPr>
            <p:cNvPr id="24" name="Picture 23" descr="A blue triangle with green text&#10;&#10;Description automatically generated">
              <a:extLst>
                <a:ext uri="{FF2B5EF4-FFF2-40B4-BE49-F238E27FC236}">
                  <a16:creationId xmlns:a16="http://schemas.microsoft.com/office/drawing/2014/main" id="{378D573E-9565-62E3-56EB-215DB42229A7}"/>
                </a:ext>
              </a:extLst>
            </p:cNvPr>
            <p:cNvPicPr>
              <a:picLocks noChangeAspect="1"/>
            </p:cNvPicPr>
            <p:nvPr/>
          </p:nvPicPr>
          <p:blipFill>
            <a:blip r:embed="rId7">
              <a:extLst>
                <a:ext uri="{28A0092B-C50C-407E-A947-70E740481C1C}">
                  <a14:useLocalDpi xmlns:a14="http://schemas.microsoft.com/office/drawing/2010/main" val="0"/>
                </a:ext>
              </a:extLst>
            </a:blip>
            <a:srcRect l="45197" t="29846" r="26459" b="21596"/>
            <a:stretch/>
          </p:blipFill>
          <p:spPr>
            <a:xfrm>
              <a:off x="5425857" y="1772331"/>
              <a:ext cx="3455768" cy="3229199"/>
            </a:xfrm>
            <a:prstGeom prst="rect">
              <a:avLst/>
            </a:prstGeom>
          </p:spPr>
        </p:pic>
        <p:sp>
          <p:nvSpPr>
            <p:cNvPr id="12" name="TextBox 11">
              <a:extLst>
                <a:ext uri="{FF2B5EF4-FFF2-40B4-BE49-F238E27FC236}">
                  <a16:creationId xmlns:a16="http://schemas.microsoft.com/office/drawing/2014/main" id="{351C7A9D-E94C-618E-E9D6-18B3AF18FFC0}"/>
                </a:ext>
              </a:extLst>
            </p:cNvPr>
            <p:cNvSpPr txBox="1"/>
            <p:nvPr/>
          </p:nvSpPr>
          <p:spPr>
            <a:xfrm>
              <a:off x="5668965" y="3087436"/>
              <a:ext cx="1779586" cy="963764"/>
            </a:xfrm>
            <a:prstGeom prst="rect">
              <a:avLst/>
            </a:prstGeom>
            <a:noFill/>
            <a:ln cap="flat">
              <a:noFill/>
            </a:ln>
          </p:spPr>
          <p:txBody>
            <a:bodyPr vert="horz" wrap="square" lIns="180000" tIns="180000" rIns="180000" bIns="180000" anchor="ctr" anchorCtr="0" compatLnSpc="1">
              <a:noAutofit/>
            </a:bodyPr>
            <a:lstStyle/>
            <a:p>
              <a:pPr algn="ctr"/>
              <a:r>
                <a:rPr lang="en-GB" sz="1000" b="1" dirty="0">
                  <a:solidFill>
                    <a:schemeClr val="bg1"/>
                  </a:solidFill>
                  <a:latin typeface="Helvetica" pitchFamily="2" charset="0"/>
                </a:rPr>
                <a:t>Fully resilient platform across diverse locations with 100% uptime to date</a:t>
              </a:r>
            </a:p>
          </p:txBody>
        </p:sp>
      </p:grpSp>
      <p:grpSp>
        <p:nvGrpSpPr>
          <p:cNvPr id="48" name="07">
            <a:extLst>
              <a:ext uri="{FF2B5EF4-FFF2-40B4-BE49-F238E27FC236}">
                <a16:creationId xmlns:a16="http://schemas.microsoft.com/office/drawing/2014/main" id="{6F5893ED-9B14-C9B4-5715-2F79A8494BDA}"/>
              </a:ext>
            </a:extLst>
          </p:cNvPr>
          <p:cNvGrpSpPr/>
          <p:nvPr/>
        </p:nvGrpSpPr>
        <p:grpSpPr>
          <a:xfrm>
            <a:off x="5654027" y="354512"/>
            <a:ext cx="2713713" cy="3986969"/>
            <a:chOff x="5654027" y="339167"/>
            <a:chExt cx="2713713" cy="3986969"/>
          </a:xfrm>
        </p:grpSpPr>
        <p:pic>
          <p:nvPicPr>
            <p:cNvPr id="22" name="Picture 21" descr="A screen shot of a computer&#10;&#10;Description automatically generated">
              <a:extLst>
                <a:ext uri="{FF2B5EF4-FFF2-40B4-BE49-F238E27FC236}">
                  <a16:creationId xmlns:a16="http://schemas.microsoft.com/office/drawing/2014/main" id="{32CDD242-CAE4-A185-2C7E-9B74AEECF35A}"/>
                </a:ext>
              </a:extLst>
            </p:cNvPr>
            <p:cNvPicPr>
              <a:picLocks noChangeAspect="1"/>
            </p:cNvPicPr>
            <p:nvPr/>
          </p:nvPicPr>
          <p:blipFill>
            <a:blip r:embed="rId8">
              <a:extLst>
                <a:ext uri="{28A0092B-C50C-407E-A947-70E740481C1C}">
                  <a14:useLocalDpi xmlns:a14="http://schemas.microsoft.com/office/drawing/2010/main" val="0"/>
                </a:ext>
              </a:extLst>
            </a:blip>
            <a:srcRect l="47070" t="8296" r="30673" b="31752"/>
            <a:stretch/>
          </p:blipFill>
          <p:spPr>
            <a:xfrm>
              <a:off x="5654027" y="339167"/>
              <a:ext cx="2713713" cy="3986969"/>
            </a:xfrm>
            <a:prstGeom prst="rect">
              <a:avLst/>
            </a:prstGeom>
          </p:spPr>
        </p:pic>
        <p:sp>
          <p:nvSpPr>
            <p:cNvPr id="16" name="TextBox 15">
              <a:extLst>
                <a:ext uri="{FF2B5EF4-FFF2-40B4-BE49-F238E27FC236}">
                  <a16:creationId xmlns:a16="http://schemas.microsoft.com/office/drawing/2014/main" id="{8D8741ED-15F9-F171-DE3A-28B208C4B2D5}"/>
                </a:ext>
              </a:extLst>
            </p:cNvPr>
            <p:cNvSpPr txBox="1"/>
            <p:nvPr/>
          </p:nvSpPr>
          <p:spPr>
            <a:xfrm>
              <a:off x="6211630" y="1358603"/>
              <a:ext cx="1541894" cy="973039"/>
            </a:xfrm>
            <a:prstGeom prst="rect">
              <a:avLst/>
            </a:prstGeom>
            <a:noFill/>
            <a:ln cap="flat">
              <a:noFill/>
            </a:ln>
          </p:spPr>
          <p:txBody>
            <a:bodyPr vert="horz" wrap="square" lIns="180000" tIns="180000" rIns="180000" bIns="180000" anchor="ctr" anchorCtr="0" compatLnSpc="1">
              <a:noAutofit/>
            </a:bodyPr>
            <a:lstStyle/>
            <a:p>
              <a:pPr algn="ctr"/>
              <a:r>
                <a:rPr lang="en-GB" sz="1000" b="1" dirty="0">
                  <a:solidFill>
                    <a:schemeClr val="bg1"/>
                  </a:solidFill>
                  <a:latin typeface="Helvetica" pitchFamily="2" charset="0"/>
                </a:rPr>
                <a:t>Scalable, future-proof solution </a:t>
              </a:r>
            </a:p>
            <a:p>
              <a:pPr algn="ctr"/>
              <a:r>
                <a:rPr lang="en-GB" sz="1000" b="1" dirty="0">
                  <a:solidFill>
                    <a:schemeClr val="bg1"/>
                  </a:solidFill>
                  <a:latin typeface="Helvetica" pitchFamily="2" charset="0"/>
                </a:rPr>
                <a:t>which eliminates the need for large </a:t>
              </a:r>
              <a:r>
                <a:rPr lang="en-GB" sz="1000" b="1" dirty="0" err="1">
                  <a:solidFill>
                    <a:schemeClr val="bg1"/>
                  </a:solidFill>
                  <a:latin typeface="Helvetica" pitchFamily="2" charset="0"/>
                </a:rPr>
                <a:t>CapEx</a:t>
              </a:r>
              <a:r>
                <a:rPr lang="en-GB" sz="1000" b="1" dirty="0">
                  <a:solidFill>
                    <a:schemeClr val="bg1"/>
                  </a:solidFill>
                  <a:latin typeface="Helvetica" pitchFamily="2" charset="0"/>
                </a:rPr>
                <a:t> investment and offers a lower TCO</a:t>
              </a:r>
            </a:p>
          </p:txBody>
        </p:sp>
      </p:grpSp>
      <p:grpSp>
        <p:nvGrpSpPr>
          <p:cNvPr id="49" name="08">
            <a:extLst>
              <a:ext uri="{FF2B5EF4-FFF2-40B4-BE49-F238E27FC236}">
                <a16:creationId xmlns:a16="http://schemas.microsoft.com/office/drawing/2014/main" id="{BCDC18D1-FB0B-3BB5-9C7E-57418DDDDFA5}"/>
              </a:ext>
            </a:extLst>
          </p:cNvPr>
          <p:cNvGrpSpPr/>
          <p:nvPr/>
        </p:nvGrpSpPr>
        <p:grpSpPr>
          <a:xfrm>
            <a:off x="7374949" y="-336227"/>
            <a:ext cx="2767653" cy="3431903"/>
            <a:chOff x="7374949" y="-336227"/>
            <a:chExt cx="2767653" cy="3431903"/>
          </a:xfrm>
        </p:grpSpPr>
        <p:pic>
          <p:nvPicPr>
            <p:cNvPr id="20" name="Picture 19" descr="A blue corner with a green center&#10;&#10;Description automatically generated with medium confidence">
              <a:extLst>
                <a:ext uri="{FF2B5EF4-FFF2-40B4-BE49-F238E27FC236}">
                  <a16:creationId xmlns:a16="http://schemas.microsoft.com/office/drawing/2014/main" id="{251F2EED-7435-302B-59E8-671FE6736EAF}"/>
                </a:ext>
              </a:extLst>
            </p:cNvPr>
            <p:cNvPicPr>
              <a:picLocks noChangeAspect="1"/>
            </p:cNvPicPr>
            <p:nvPr/>
          </p:nvPicPr>
          <p:blipFill>
            <a:blip r:embed="rId9">
              <a:extLst>
                <a:ext uri="{28A0092B-C50C-407E-A947-70E740481C1C}">
                  <a14:useLocalDpi xmlns:a14="http://schemas.microsoft.com/office/drawing/2010/main" val="0"/>
                </a:ext>
              </a:extLst>
            </a:blip>
            <a:srcRect l="61184" t="-1861" r="16116" b="50255"/>
            <a:stretch/>
          </p:blipFill>
          <p:spPr>
            <a:xfrm>
              <a:off x="7374949" y="-336227"/>
              <a:ext cx="2767653" cy="3431903"/>
            </a:xfrm>
            <a:prstGeom prst="rect">
              <a:avLst/>
            </a:prstGeom>
          </p:spPr>
        </p:pic>
        <p:sp>
          <p:nvSpPr>
            <p:cNvPr id="14" name="TextBox 13">
              <a:extLst>
                <a:ext uri="{FF2B5EF4-FFF2-40B4-BE49-F238E27FC236}">
                  <a16:creationId xmlns:a16="http://schemas.microsoft.com/office/drawing/2014/main" id="{8F318E7E-7D2A-E947-5F78-82A62B3B8DEB}"/>
                </a:ext>
              </a:extLst>
            </p:cNvPr>
            <p:cNvSpPr txBox="1"/>
            <p:nvPr/>
          </p:nvSpPr>
          <p:spPr>
            <a:xfrm>
              <a:off x="7670888" y="270713"/>
              <a:ext cx="1644562" cy="1227531"/>
            </a:xfrm>
            <a:prstGeom prst="rect">
              <a:avLst/>
            </a:prstGeom>
            <a:noFill/>
            <a:ln cap="flat">
              <a:noFill/>
            </a:ln>
          </p:spPr>
          <p:txBody>
            <a:bodyPr vert="horz" wrap="square" lIns="180000" tIns="180000" rIns="180000" bIns="180000" anchor="ctr" anchorCtr="0" compatLnSpc="1">
              <a:noAutofit/>
            </a:bodyPr>
            <a:lstStyle/>
            <a:p>
              <a:pPr algn="ctr"/>
              <a:r>
                <a:rPr lang="en-GB" sz="1000" b="1" dirty="0">
                  <a:solidFill>
                    <a:schemeClr val="bg1"/>
                  </a:solidFill>
                  <a:latin typeface="Helvetica" pitchFamily="2" charset="0"/>
                  <a:cs typeface="Helvetica"/>
                </a:rPr>
                <a:t>End to End 24/7 management through EXPO.e UCC Specialists</a:t>
              </a:r>
            </a:p>
          </p:txBody>
        </p:sp>
      </p:grpSp>
      <p:grpSp>
        <p:nvGrpSpPr>
          <p:cNvPr id="4" name="Main Circle">
            <a:extLst>
              <a:ext uri="{FF2B5EF4-FFF2-40B4-BE49-F238E27FC236}">
                <a16:creationId xmlns:a16="http://schemas.microsoft.com/office/drawing/2014/main" id="{8221034A-1C82-8079-7927-CBD6C2533343}"/>
              </a:ext>
            </a:extLst>
          </p:cNvPr>
          <p:cNvGrpSpPr/>
          <p:nvPr/>
        </p:nvGrpSpPr>
        <p:grpSpPr>
          <a:xfrm>
            <a:off x="7317625" y="1691191"/>
            <a:ext cx="2914946" cy="2914946"/>
            <a:chOff x="7317625" y="1691191"/>
            <a:chExt cx="2914946" cy="2914946"/>
          </a:xfrm>
        </p:grpSpPr>
        <p:grpSp>
          <p:nvGrpSpPr>
            <p:cNvPr id="39" name="Group 38">
              <a:extLst>
                <a:ext uri="{FF2B5EF4-FFF2-40B4-BE49-F238E27FC236}">
                  <a16:creationId xmlns:a16="http://schemas.microsoft.com/office/drawing/2014/main" id="{3D215291-71A8-46B3-953B-D3F96E3766A4}"/>
                </a:ext>
              </a:extLst>
            </p:cNvPr>
            <p:cNvGrpSpPr/>
            <p:nvPr/>
          </p:nvGrpSpPr>
          <p:grpSpPr>
            <a:xfrm>
              <a:off x="7317625" y="1691191"/>
              <a:ext cx="2914946" cy="2914946"/>
              <a:chOff x="7647427" y="2020993"/>
              <a:chExt cx="2255342" cy="2255342"/>
            </a:xfrm>
          </p:grpSpPr>
          <p:pic>
            <p:nvPicPr>
              <p:cNvPr id="37" name="Graphic 36">
                <a:extLst>
                  <a:ext uri="{FF2B5EF4-FFF2-40B4-BE49-F238E27FC236}">
                    <a16:creationId xmlns:a16="http://schemas.microsoft.com/office/drawing/2014/main" id="{3C07F81C-AEF6-EE77-2210-F91F78070C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47427" y="2020993"/>
                <a:ext cx="2255342" cy="2255342"/>
              </a:xfrm>
              <a:prstGeom prst="rect">
                <a:avLst/>
              </a:prstGeom>
            </p:spPr>
          </p:pic>
          <p:sp>
            <p:nvSpPr>
              <p:cNvPr id="38" name="Oval 37">
                <a:extLst>
                  <a:ext uri="{FF2B5EF4-FFF2-40B4-BE49-F238E27FC236}">
                    <a16:creationId xmlns:a16="http://schemas.microsoft.com/office/drawing/2014/main" id="{1E28DD26-8136-B6AD-1164-2C3B8E1185D7}"/>
                  </a:ext>
                </a:extLst>
              </p:cNvPr>
              <p:cNvSpPr/>
              <p:nvPr/>
            </p:nvSpPr>
            <p:spPr>
              <a:xfrm>
                <a:off x="7841414" y="2220158"/>
                <a:ext cx="1867367" cy="1867368"/>
              </a:xfrm>
              <a:prstGeom prst="ellipse">
                <a:avLst/>
              </a:prstGeom>
              <a:solidFill>
                <a:schemeClr val="tx1"/>
              </a:solidFill>
              <a:ln w="9525" cap="flat">
                <a:noFill/>
                <a:prstDash val="solid"/>
                <a:miter/>
              </a:ln>
              <a:effectLst>
                <a:outerShdw blurRad="50800" dist="393700" dir="5400000" sx="96000" sy="96000" algn="t" rotWithShape="0">
                  <a:prstClr val="black">
                    <a:alpha val="28000"/>
                  </a:prstClr>
                </a:outerShdw>
              </a:effectLst>
              <a:scene3d>
                <a:camera prst="orthographicFront"/>
                <a:lightRig rig="threePt" dir="t"/>
              </a:scene3d>
              <a:sp3d>
                <a:bevelT w="44450" h="12700" prst="coolSlant"/>
              </a:sp3d>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00" dirty="0">
                  <a:solidFill>
                    <a:schemeClr val="bg1"/>
                  </a:solidFill>
                  <a:latin typeface="Helvetica" pitchFamily="2" charset="0"/>
                </a:endParaRPr>
              </a:p>
            </p:txBody>
          </p:sp>
        </p:grpSp>
        <p:pic>
          <p:nvPicPr>
            <p:cNvPr id="2" name="Picture 1" descr="Download Microsoft Teams Logo PNG Transparent Background 4096 x 4096, SVG,  EPS for free">
              <a:extLst>
                <a:ext uri="{FF2B5EF4-FFF2-40B4-BE49-F238E27FC236}">
                  <a16:creationId xmlns:a16="http://schemas.microsoft.com/office/drawing/2014/main" id="{EC8E2D56-EE64-FF4B-A285-8CF33623E8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04917" y="2016758"/>
              <a:ext cx="2140152" cy="21401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346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10" presetClass="entr" presetSubtype="0" fill="hold" nodeType="withEffect">
                                  <p:stCondLst>
                                    <p:cond delay="25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nodeType="withEffect">
                                  <p:stCondLst>
                                    <p:cond delay="50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75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100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nodeType="withEffect">
                                  <p:stCondLst>
                                    <p:cond delay="125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ntr" presetSubtype="0" fill="hold" nodeType="withEffect">
                                  <p:stCondLst>
                                    <p:cond delay="150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ntr" presetSubtype="0" fill="hold" nodeType="withEffect">
                                  <p:stCondLst>
                                    <p:cond delay="175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nodeType="withEffect">
                                  <p:stCondLst>
                                    <p:cond delay="200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1">
                <a:alpha val="82000"/>
              </a:schemeClr>
            </a:gs>
            <a:gs pos="82000">
              <a:schemeClr val="tx1"/>
            </a:gs>
          </a:gsLst>
          <a:path path="circle">
            <a:fillToRect l="50000" t="50000" r="50000" b="50000"/>
          </a:path>
        </a:gradFill>
        <a:effectLst/>
      </p:bgPr>
    </p:bg>
    <p:spTree>
      <p:nvGrpSpPr>
        <p:cNvPr id="1" name=""/>
        <p:cNvGrpSpPr/>
        <p:nvPr/>
      </p:nvGrpSpPr>
      <p:grpSpPr>
        <a:xfrm>
          <a:off x="0" y="0"/>
          <a:ext cx="0" cy="0"/>
          <a:chOff x="0" y="0"/>
          <a:chExt cx="0" cy="0"/>
        </a:xfrm>
      </p:grpSpPr>
      <p:sp>
        <p:nvSpPr>
          <p:cNvPr id="3" name="Main Text Box">
            <a:extLst>
              <a:ext uri="{FF2B5EF4-FFF2-40B4-BE49-F238E27FC236}">
                <a16:creationId xmlns:a16="http://schemas.microsoft.com/office/drawing/2014/main" id="{69A9B6AA-1B4C-21CC-2B23-FECE14881F75}"/>
              </a:ext>
            </a:extLst>
          </p:cNvPr>
          <p:cNvSpPr/>
          <p:nvPr/>
        </p:nvSpPr>
        <p:spPr>
          <a:xfrm>
            <a:off x="362431" y="720032"/>
            <a:ext cx="4901609" cy="5323916"/>
          </a:xfrm>
          <a:prstGeom prst="roundRect">
            <a:avLst>
              <a:gd name="adj" fmla="val 3054"/>
            </a:avLst>
          </a:prstGeom>
          <a:solidFill>
            <a:schemeClr val="bg2"/>
          </a:solidFill>
          <a:ln w="9525" cap="flat">
            <a:noFill/>
            <a:prstDash val="solid"/>
            <a:miter/>
          </a:ln>
          <a:effectLst>
            <a:outerShdw blurRad="50800" dist="393700" dir="5400000" sx="96000" sy="96000" algn="t" rotWithShape="0">
              <a:prstClr val="black">
                <a:alpha val="28000"/>
              </a:prstClr>
            </a:outerShdw>
          </a:effectLst>
          <a:scene3d>
            <a:camera prst="orthographicFront"/>
            <a:lightRig rig="threePt" dir="t"/>
          </a:scene3d>
          <a:sp3d>
            <a:bevelT w="44450" h="12700" prst="coolSlant"/>
          </a:sp3d>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en-GB" sz="3500" b="1" dirty="0">
                <a:solidFill>
                  <a:sysClr val="windowText" lastClr="000000"/>
                </a:solidFill>
                <a:latin typeface="Helvetica" pitchFamily="2" charset="0"/>
              </a:rPr>
              <a:t>Contact Centre</a:t>
            </a:r>
            <a:r>
              <a:rPr lang="en-GB" sz="2800" b="1" dirty="0">
                <a:solidFill>
                  <a:sysClr val="windowText" lastClr="000000"/>
                </a:solidFill>
                <a:latin typeface="Helvetica" pitchFamily="2" charset="0"/>
              </a:rPr>
              <a:t> </a:t>
            </a:r>
            <a:br>
              <a:rPr lang="en-GB" sz="2800" b="1" dirty="0">
                <a:solidFill>
                  <a:sysClr val="windowText" lastClr="000000"/>
                </a:solidFill>
                <a:latin typeface="Helvetica" pitchFamily="2" charset="0"/>
              </a:rPr>
            </a:br>
            <a:r>
              <a:rPr lang="en-GB" sz="2800" b="1" dirty="0">
                <a:solidFill>
                  <a:sysClr val="windowText" lastClr="000000"/>
                </a:solidFill>
                <a:latin typeface="Helvetica" pitchFamily="2" charset="0"/>
              </a:rPr>
              <a:t>Features &amp; Benefits</a:t>
            </a:r>
            <a:br>
              <a:rPr lang="en-GB" sz="2800" b="1" dirty="0">
                <a:solidFill>
                  <a:sysClr val="windowText" lastClr="000000"/>
                </a:solidFill>
                <a:latin typeface="Helvetica" pitchFamily="2" charset="0"/>
              </a:rPr>
            </a:br>
            <a:endParaRPr lang="en-GB" sz="2800" b="1" dirty="0">
              <a:solidFill>
                <a:sysClr val="windowText" lastClr="000000"/>
              </a:solidFill>
              <a:latin typeface="Helvetica" pitchFamily="2" charset="0"/>
            </a:endParaRPr>
          </a:p>
          <a:p>
            <a:pPr>
              <a:spcBef>
                <a:spcPts val="600"/>
              </a:spcBef>
              <a:spcAft>
                <a:spcPts val="600"/>
              </a:spcAft>
            </a:pPr>
            <a:r>
              <a:rPr lang="en-GB" sz="1600" b="1" dirty="0">
                <a:solidFill>
                  <a:srgbClr val="252525"/>
                </a:solidFill>
                <a:latin typeface="Helvetica" pitchFamily="2" charset="0"/>
                <a:cs typeface="Helvetica" panose="020B0604020202020204" pitchFamily="34" charset="0"/>
              </a:rPr>
              <a:t>Our </a:t>
            </a:r>
            <a:r>
              <a:rPr lang="en-GB" sz="1600" b="1" dirty="0" err="1">
                <a:solidFill>
                  <a:srgbClr val="252525"/>
                </a:solidFill>
                <a:latin typeface="Helvetica" pitchFamily="2" charset="0"/>
                <a:cs typeface="Helvetica" panose="020B0604020202020204" pitchFamily="34" charset="0"/>
              </a:rPr>
              <a:t>CCaaS</a:t>
            </a:r>
            <a:r>
              <a:rPr lang="en-GB" sz="1600" b="1" dirty="0">
                <a:solidFill>
                  <a:srgbClr val="252525"/>
                </a:solidFill>
                <a:latin typeface="Helvetica" pitchFamily="2" charset="0"/>
                <a:cs typeface="Helvetica" panose="020B0604020202020204" pitchFamily="34" charset="0"/>
              </a:rPr>
              <a:t> solution offers: </a:t>
            </a:r>
            <a:endParaRPr lang="en-GB" sz="1500" dirty="0">
              <a:latin typeface="Helvetica" pitchFamily="2" charset="0"/>
            </a:endParaRPr>
          </a:p>
          <a:p>
            <a:pPr marL="179388" indent="-179388">
              <a:spcBef>
                <a:spcPts val="600"/>
              </a:spcBef>
              <a:spcAft>
                <a:spcPts val="600"/>
              </a:spcAft>
              <a:buFont typeface="Arial" panose="020B0604020202020204" pitchFamily="34" charset="0"/>
              <a:buChar char="•"/>
            </a:pPr>
            <a:r>
              <a:rPr lang="en-GB" sz="1500" b="1" dirty="0">
                <a:latin typeface="Helvetica" pitchFamily="2" charset="0"/>
                <a:cs typeface="Helvetica" panose="020B0604020202020204" pitchFamily="34" charset="0"/>
              </a:rPr>
              <a:t>Comprehensive Capability - </a:t>
            </a:r>
            <a:r>
              <a:rPr lang="en-GB" sz="1500" dirty="0">
                <a:latin typeface="Helvetica" pitchFamily="2" charset="0"/>
                <a:cs typeface="Helvetica" panose="020B0604020202020204" pitchFamily="34" charset="0"/>
              </a:rPr>
              <a:t>Voice, Chat, Social, Email, SMS, WFM/WFO (Work Force Management /Optimisation), AI, Back-Office integrations and Real-Time Reporting to enhance the contact process  </a:t>
            </a:r>
          </a:p>
          <a:p>
            <a:pPr marL="179388" indent="-179388">
              <a:spcBef>
                <a:spcPts val="600"/>
              </a:spcBef>
              <a:spcAft>
                <a:spcPts val="600"/>
              </a:spcAft>
              <a:buFont typeface="Arial" panose="020B0604020202020204" pitchFamily="34" charset="0"/>
              <a:buChar char="•"/>
            </a:pPr>
            <a:r>
              <a:rPr lang="en-GB" sz="1500" b="1" dirty="0">
                <a:latin typeface="Helvetica" pitchFamily="2" charset="0"/>
                <a:cs typeface="Helvetica" panose="020B0604020202020204" pitchFamily="34" charset="0"/>
              </a:rPr>
              <a:t>Simplicity &amp; Cost Efficiencies </a:t>
            </a:r>
            <a:r>
              <a:rPr lang="en-GB" sz="1500" dirty="0">
                <a:latin typeface="Helvetica" pitchFamily="2" charset="0"/>
                <a:cs typeface="Helvetica" panose="020B0604020202020204" pitchFamily="34" charset="0"/>
              </a:rPr>
              <a:t>- A fully maintained, continuously up-to-date, cloud-powered platform which reduces costs, offers per-user pricing and has built-in DR </a:t>
            </a:r>
          </a:p>
          <a:p>
            <a:pPr marL="179388" indent="-179388">
              <a:spcBef>
                <a:spcPts val="600"/>
              </a:spcBef>
              <a:spcAft>
                <a:spcPts val="600"/>
              </a:spcAft>
              <a:buFont typeface="Arial" panose="020B0604020202020204" pitchFamily="34" charset="0"/>
              <a:buChar char="•"/>
            </a:pPr>
            <a:r>
              <a:rPr lang="en-GB" sz="1500" b="1" dirty="0">
                <a:latin typeface="Helvetica" pitchFamily="2" charset="0"/>
                <a:cs typeface="Helvetica" panose="020B0604020202020204" pitchFamily="34" charset="0"/>
              </a:rPr>
              <a:t>Drive Profitability - </a:t>
            </a:r>
            <a:r>
              <a:rPr lang="en-GB" sz="1500" dirty="0">
                <a:latin typeface="Helvetica" pitchFamily="2" charset="0"/>
                <a:cs typeface="Helvetica" panose="020B0604020202020204" pitchFamily="34" charset="0"/>
              </a:rPr>
              <a:t>More intuitive, personalised customer interactions create stickiness and enhance customer retention</a:t>
            </a:r>
          </a:p>
        </p:txBody>
      </p:sp>
      <p:grpSp>
        <p:nvGrpSpPr>
          <p:cNvPr id="42" name="01">
            <a:extLst>
              <a:ext uri="{FF2B5EF4-FFF2-40B4-BE49-F238E27FC236}">
                <a16:creationId xmlns:a16="http://schemas.microsoft.com/office/drawing/2014/main" id="{2B2DCAEC-ADBF-359B-9D37-54F45AB9D46F}"/>
              </a:ext>
            </a:extLst>
          </p:cNvPr>
          <p:cNvGrpSpPr/>
          <p:nvPr/>
        </p:nvGrpSpPr>
        <p:grpSpPr>
          <a:xfrm>
            <a:off x="7975599" y="-212489"/>
            <a:ext cx="4131825" cy="2847493"/>
            <a:chOff x="7975599" y="-212489"/>
            <a:chExt cx="4131825" cy="2847493"/>
          </a:xfrm>
        </p:grpSpPr>
        <p:pic>
          <p:nvPicPr>
            <p:cNvPr id="34" name="Picture 33" descr="A green corner of a black background&#10;&#10;Description automatically generated">
              <a:extLst>
                <a:ext uri="{FF2B5EF4-FFF2-40B4-BE49-F238E27FC236}">
                  <a16:creationId xmlns:a16="http://schemas.microsoft.com/office/drawing/2014/main" id="{51827520-419E-7C0C-52CB-AE51D47E15DD}"/>
                </a:ext>
              </a:extLst>
            </p:cNvPr>
            <p:cNvPicPr>
              <a:picLocks noChangeAspect="1"/>
            </p:cNvPicPr>
            <p:nvPr/>
          </p:nvPicPr>
          <p:blipFill>
            <a:blip r:embed="rId2">
              <a:extLst>
                <a:ext uri="{28A0092B-C50C-407E-A947-70E740481C1C}">
                  <a14:useLocalDpi xmlns:a14="http://schemas.microsoft.com/office/drawing/2010/main" val="0"/>
                </a:ext>
              </a:extLst>
            </a:blip>
            <a:srcRect l="66110" b="57182"/>
            <a:stretch/>
          </p:blipFill>
          <p:spPr>
            <a:xfrm>
              <a:off x="7975599" y="-212489"/>
              <a:ext cx="4131825" cy="2847493"/>
            </a:xfrm>
            <a:prstGeom prst="rect">
              <a:avLst/>
            </a:prstGeom>
          </p:spPr>
        </p:pic>
        <p:sp>
          <p:nvSpPr>
            <p:cNvPr id="9" name="TextBox 8">
              <a:extLst>
                <a:ext uri="{FF2B5EF4-FFF2-40B4-BE49-F238E27FC236}">
                  <a16:creationId xmlns:a16="http://schemas.microsoft.com/office/drawing/2014/main" id="{9108268A-D414-E850-4718-37D512E61729}"/>
                </a:ext>
              </a:extLst>
            </p:cNvPr>
            <p:cNvSpPr txBox="1"/>
            <p:nvPr/>
          </p:nvSpPr>
          <p:spPr>
            <a:xfrm>
              <a:off x="9152307" y="866871"/>
              <a:ext cx="1935820" cy="1049176"/>
            </a:xfrm>
            <a:prstGeom prst="rect">
              <a:avLst/>
            </a:prstGeom>
            <a:noFill/>
            <a:ln cap="flat">
              <a:noFill/>
            </a:ln>
          </p:spPr>
          <p:txBody>
            <a:bodyPr vert="horz" wrap="square" lIns="180000" tIns="180000" rIns="180000" bIns="180000" anchor="ctr" anchorCtr="0" compatLnSpc="1">
              <a:noAutofit/>
            </a:bodyPr>
            <a:lstStyle/>
            <a:p>
              <a:pPr algn="ctr">
                <a:defRPr/>
              </a:pPr>
              <a:r>
                <a:rPr lang="en-GB" sz="1000" b="1" dirty="0" err="1">
                  <a:latin typeface="Helvetica" pitchFamily="2" charset="0"/>
                </a:rPr>
                <a:t>CCaaS</a:t>
              </a:r>
              <a:r>
                <a:rPr lang="en-GB" sz="1000" b="1" dirty="0">
                  <a:latin typeface="Helvetica" pitchFamily="2" charset="0"/>
                </a:rPr>
                <a:t> provides Voice, Web Chat, Email, Social Media, and SMS in one application</a:t>
              </a:r>
            </a:p>
          </p:txBody>
        </p:sp>
      </p:grpSp>
      <p:grpSp>
        <p:nvGrpSpPr>
          <p:cNvPr id="43" name="02">
            <a:extLst>
              <a:ext uri="{FF2B5EF4-FFF2-40B4-BE49-F238E27FC236}">
                <a16:creationId xmlns:a16="http://schemas.microsoft.com/office/drawing/2014/main" id="{2EDA277A-4125-5B25-9519-59AD14E59A28}"/>
              </a:ext>
            </a:extLst>
          </p:cNvPr>
          <p:cNvGrpSpPr/>
          <p:nvPr/>
        </p:nvGrpSpPr>
        <p:grpSpPr>
          <a:xfrm>
            <a:off x="8813800" y="1772332"/>
            <a:ext cx="3293624" cy="2801248"/>
            <a:chOff x="8813800" y="1772332"/>
            <a:chExt cx="3293624" cy="2801248"/>
          </a:xfrm>
        </p:grpSpPr>
        <p:pic>
          <p:nvPicPr>
            <p:cNvPr id="32" name="Picture 31" descr="A green and black background&#10;&#10;Description automatically generated">
              <a:extLst>
                <a:ext uri="{FF2B5EF4-FFF2-40B4-BE49-F238E27FC236}">
                  <a16:creationId xmlns:a16="http://schemas.microsoft.com/office/drawing/2014/main" id="{989A6CC2-9D3D-CE2E-573D-33160238AB4F}"/>
                </a:ext>
              </a:extLst>
            </p:cNvPr>
            <p:cNvPicPr>
              <a:picLocks noChangeAspect="1"/>
            </p:cNvPicPr>
            <p:nvPr/>
          </p:nvPicPr>
          <p:blipFill>
            <a:blip r:embed="rId3">
              <a:extLst>
                <a:ext uri="{28A0092B-C50C-407E-A947-70E740481C1C}">
                  <a14:useLocalDpi xmlns:a14="http://schemas.microsoft.com/office/drawing/2010/main" val="0"/>
                </a:ext>
              </a:extLst>
            </a:blip>
            <a:srcRect l="72986" t="29846" b="28031"/>
            <a:stretch/>
          </p:blipFill>
          <p:spPr>
            <a:xfrm>
              <a:off x="8813800" y="1772332"/>
              <a:ext cx="3293624" cy="2801248"/>
            </a:xfrm>
            <a:prstGeom prst="rect">
              <a:avLst/>
            </a:prstGeom>
          </p:spPr>
        </p:pic>
        <p:sp>
          <p:nvSpPr>
            <p:cNvPr id="8" name="TextBox 7">
              <a:extLst>
                <a:ext uri="{FF2B5EF4-FFF2-40B4-BE49-F238E27FC236}">
                  <a16:creationId xmlns:a16="http://schemas.microsoft.com/office/drawing/2014/main" id="{E92B5863-405C-25F5-5182-038DC15615BF}"/>
                </a:ext>
              </a:extLst>
            </p:cNvPr>
            <p:cNvSpPr txBox="1"/>
            <p:nvPr/>
          </p:nvSpPr>
          <p:spPr>
            <a:xfrm>
              <a:off x="10163236" y="2196682"/>
              <a:ext cx="1685864" cy="1232317"/>
            </a:xfrm>
            <a:prstGeom prst="rect">
              <a:avLst/>
            </a:prstGeom>
            <a:noFill/>
            <a:ln cap="flat">
              <a:noFill/>
            </a:ln>
          </p:spPr>
          <p:txBody>
            <a:bodyPr vert="horz" wrap="square" lIns="180000" tIns="180000" rIns="180000" bIns="180000" anchor="ctr" anchorCtr="0" compatLnSpc="1">
              <a:noAutofit/>
            </a:bodyPr>
            <a:lstStyle/>
            <a:p>
              <a:pPr lvl="0" algn="ctr">
                <a:defRPr/>
              </a:pPr>
              <a:r>
                <a:rPr lang="en-GB" sz="1000" b="1" dirty="0">
                  <a:latin typeface="Helvetica" pitchFamily="2" charset="0"/>
                </a:rPr>
                <a:t>Flexibility with options to blend our </a:t>
              </a:r>
              <a:r>
                <a:rPr lang="en-GB" sz="1000" b="1" dirty="0" err="1">
                  <a:latin typeface="Helvetica" pitchFamily="2" charset="0"/>
                </a:rPr>
                <a:t>CCaaS</a:t>
              </a:r>
              <a:r>
                <a:rPr lang="en-GB" sz="1000" b="1" dirty="0">
                  <a:latin typeface="Helvetica" pitchFamily="2" charset="0"/>
                </a:rPr>
                <a:t> packages with an existing Contact Centre solution</a:t>
              </a:r>
            </a:p>
          </p:txBody>
        </p:sp>
      </p:grpSp>
      <p:grpSp>
        <p:nvGrpSpPr>
          <p:cNvPr id="50" name="03">
            <a:extLst>
              <a:ext uri="{FF2B5EF4-FFF2-40B4-BE49-F238E27FC236}">
                <a16:creationId xmlns:a16="http://schemas.microsoft.com/office/drawing/2014/main" id="{796350E6-D86A-47DA-7A96-0642C4080DD2}"/>
              </a:ext>
            </a:extLst>
          </p:cNvPr>
          <p:cNvGrpSpPr/>
          <p:nvPr/>
        </p:nvGrpSpPr>
        <p:grpSpPr>
          <a:xfrm>
            <a:off x="9490173" y="2347997"/>
            <a:ext cx="2617252" cy="4089695"/>
            <a:chOff x="9490173" y="2347997"/>
            <a:chExt cx="2617252" cy="4089695"/>
          </a:xfrm>
        </p:grpSpPr>
        <p:pic>
          <p:nvPicPr>
            <p:cNvPr id="30" name="Picture 29" descr="A black background with a black square&#10;&#10;Description automatically generated with medium confidence">
              <a:extLst>
                <a:ext uri="{FF2B5EF4-FFF2-40B4-BE49-F238E27FC236}">
                  <a16:creationId xmlns:a16="http://schemas.microsoft.com/office/drawing/2014/main" id="{47F6A655-0CB1-3351-5954-BDD86BA57D7E}"/>
                </a:ext>
              </a:extLst>
            </p:cNvPr>
            <p:cNvPicPr>
              <a:picLocks noChangeAspect="1"/>
            </p:cNvPicPr>
            <p:nvPr/>
          </p:nvPicPr>
          <p:blipFill>
            <a:blip r:embed="rId4">
              <a:extLst>
                <a:ext uri="{28A0092B-C50C-407E-A947-70E740481C1C}">
                  <a14:useLocalDpi xmlns:a14="http://schemas.microsoft.com/office/drawing/2010/main" val="0"/>
                </a:ext>
              </a:extLst>
            </a:blip>
            <a:srcRect l="78533" t="38502"/>
            <a:stretch/>
          </p:blipFill>
          <p:spPr>
            <a:xfrm>
              <a:off x="9490173" y="2347997"/>
              <a:ext cx="2617252" cy="4089695"/>
            </a:xfrm>
            <a:prstGeom prst="rect">
              <a:avLst/>
            </a:prstGeom>
          </p:spPr>
        </p:pic>
        <p:sp>
          <p:nvSpPr>
            <p:cNvPr id="7" name="TextBox 6">
              <a:extLst>
                <a:ext uri="{FF2B5EF4-FFF2-40B4-BE49-F238E27FC236}">
                  <a16:creationId xmlns:a16="http://schemas.microsoft.com/office/drawing/2014/main" id="{EDC0BCF6-2C88-B62B-6254-5F79A257D18B}"/>
                </a:ext>
              </a:extLst>
            </p:cNvPr>
            <p:cNvSpPr txBox="1"/>
            <p:nvPr/>
          </p:nvSpPr>
          <p:spPr>
            <a:xfrm>
              <a:off x="9809085" y="3828392"/>
              <a:ext cx="1592340" cy="1307768"/>
            </a:xfrm>
            <a:prstGeom prst="rect">
              <a:avLst/>
            </a:prstGeom>
            <a:noFill/>
            <a:ln cap="flat">
              <a:noFill/>
            </a:ln>
          </p:spPr>
          <p:txBody>
            <a:bodyPr vert="horz" wrap="square" lIns="180000" tIns="180000" rIns="180000" bIns="180000" anchor="ctr" anchorCtr="0" compatLnSpc="1">
              <a:noAutofit/>
            </a:bodyPr>
            <a:lstStyle/>
            <a:p>
              <a:pPr lvl="0" algn="ctr">
                <a:defRPr/>
              </a:pPr>
              <a:r>
                <a:rPr lang="en-GB" sz="1000" b="1" dirty="0">
                  <a:latin typeface="Helvetica" pitchFamily="2" charset="0"/>
                </a:rPr>
                <a:t>Integration with our Microsoft Teams Direct Routing and </a:t>
              </a:r>
              <a:r>
                <a:rPr lang="en-GB" sz="1000" b="1" dirty="0" err="1">
                  <a:latin typeface="Helvetica" pitchFamily="2" charset="0"/>
                </a:rPr>
                <a:t>UCaaS</a:t>
              </a:r>
              <a:r>
                <a:rPr lang="en-GB" sz="1000" b="1" dirty="0">
                  <a:latin typeface="Helvetica" pitchFamily="2" charset="0"/>
                </a:rPr>
                <a:t> solutions</a:t>
              </a:r>
            </a:p>
          </p:txBody>
        </p:sp>
      </p:grpSp>
      <p:grpSp>
        <p:nvGrpSpPr>
          <p:cNvPr id="45" name="04">
            <a:extLst>
              <a:ext uri="{FF2B5EF4-FFF2-40B4-BE49-F238E27FC236}">
                <a16:creationId xmlns:a16="http://schemas.microsoft.com/office/drawing/2014/main" id="{9E570209-3920-9C80-8380-D3C36AC7016D}"/>
              </a:ext>
            </a:extLst>
          </p:cNvPr>
          <p:cNvGrpSpPr/>
          <p:nvPr/>
        </p:nvGrpSpPr>
        <p:grpSpPr>
          <a:xfrm>
            <a:off x="7374950" y="3210668"/>
            <a:ext cx="3185280" cy="3308165"/>
            <a:chOff x="7374950" y="3210668"/>
            <a:chExt cx="3185280" cy="3308165"/>
          </a:xfrm>
        </p:grpSpPr>
        <p:pic>
          <p:nvPicPr>
            <p:cNvPr id="28" name="Picture 27" descr="A green triangle with black background&#10;&#10;Description automatically generated">
              <a:extLst>
                <a:ext uri="{FF2B5EF4-FFF2-40B4-BE49-F238E27FC236}">
                  <a16:creationId xmlns:a16="http://schemas.microsoft.com/office/drawing/2014/main" id="{895A38A2-E66A-FBAF-40C4-6606760DB4E8}"/>
                </a:ext>
              </a:extLst>
            </p:cNvPr>
            <p:cNvPicPr>
              <a:picLocks noChangeAspect="1"/>
            </p:cNvPicPr>
            <p:nvPr/>
          </p:nvPicPr>
          <p:blipFill>
            <a:blip r:embed="rId5">
              <a:extLst>
                <a:ext uri="{28A0092B-C50C-407E-A947-70E740481C1C}">
                  <a14:useLocalDpi xmlns:a14="http://schemas.microsoft.com/office/drawing/2010/main" val="0"/>
                </a:ext>
              </a:extLst>
            </a:blip>
            <a:srcRect l="61184" t="51475" r="12690" b="-1220"/>
            <a:stretch/>
          </p:blipFill>
          <p:spPr>
            <a:xfrm>
              <a:off x="7374950" y="3210668"/>
              <a:ext cx="3185280" cy="3308165"/>
            </a:xfrm>
            <a:prstGeom prst="rect">
              <a:avLst/>
            </a:prstGeom>
          </p:spPr>
        </p:pic>
        <p:sp>
          <p:nvSpPr>
            <p:cNvPr id="10" name="TextBox 9">
              <a:extLst>
                <a:ext uri="{FF2B5EF4-FFF2-40B4-BE49-F238E27FC236}">
                  <a16:creationId xmlns:a16="http://schemas.microsoft.com/office/drawing/2014/main" id="{2C8414C1-F7FE-C218-6DC2-CF093BB46A5C}"/>
                </a:ext>
              </a:extLst>
            </p:cNvPr>
            <p:cNvSpPr txBox="1"/>
            <p:nvPr/>
          </p:nvSpPr>
          <p:spPr>
            <a:xfrm>
              <a:off x="8233626" y="4846991"/>
              <a:ext cx="1702854" cy="1196956"/>
            </a:xfrm>
            <a:prstGeom prst="rect">
              <a:avLst/>
            </a:prstGeom>
            <a:noFill/>
            <a:ln cap="flat">
              <a:noFill/>
            </a:ln>
          </p:spPr>
          <p:txBody>
            <a:bodyPr vert="horz" wrap="square" lIns="180000" tIns="180000" rIns="180000" bIns="180000" anchor="ctr" anchorCtr="0" compatLnSpc="1">
              <a:noAutofit/>
            </a:bodyPr>
            <a:lstStyle/>
            <a:p>
              <a:pPr lvl="0" algn="ctr">
                <a:defRPr/>
              </a:pPr>
              <a:r>
                <a:rPr lang="en-GB" sz="1000" b="1" dirty="0">
                  <a:solidFill>
                    <a:schemeClr val="bg1"/>
                  </a:solidFill>
                  <a:latin typeface="Helvetica" pitchFamily="2" charset="0"/>
                </a:rPr>
                <a:t>A robust multichannel, multi-tenant platform, integrated with our own private UCC Platform</a:t>
              </a:r>
            </a:p>
          </p:txBody>
        </p:sp>
      </p:grpSp>
      <p:grpSp>
        <p:nvGrpSpPr>
          <p:cNvPr id="46" name="05">
            <a:extLst>
              <a:ext uri="{FF2B5EF4-FFF2-40B4-BE49-F238E27FC236}">
                <a16:creationId xmlns:a16="http://schemas.microsoft.com/office/drawing/2014/main" id="{B3A48175-A02E-5211-F7E8-0908A3366CA5}"/>
              </a:ext>
            </a:extLst>
          </p:cNvPr>
          <p:cNvGrpSpPr/>
          <p:nvPr/>
        </p:nvGrpSpPr>
        <p:grpSpPr>
          <a:xfrm>
            <a:off x="5827755" y="4154481"/>
            <a:ext cx="4256045" cy="2283212"/>
            <a:chOff x="5827755" y="4154481"/>
            <a:chExt cx="4256045" cy="2283212"/>
          </a:xfrm>
        </p:grpSpPr>
        <p:pic>
          <p:nvPicPr>
            <p:cNvPr id="26" name="Picture 25" descr="A blue and white triangle with a black background&#10;&#10;Description automatically generated">
              <a:extLst>
                <a:ext uri="{FF2B5EF4-FFF2-40B4-BE49-F238E27FC236}">
                  <a16:creationId xmlns:a16="http://schemas.microsoft.com/office/drawing/2014/main" id="{6D212437-6EE2-6882-1A4D-A57989376383}"/>
                </a:ext>
              </a:extLst>
            </p:cNvPr>
            <p:cNvPicPr>
              <a:picLocks noChangeAspect="1"/>
            </p:cNvPicPr>
            <p:nvPr/>
          </p:nvPicPr>
          <p:blipFill>
            <a:blip r:embed="rId6">
              <a:extLst>
                <a:ext uri="{28A0092B-C50C-407E-A947-70E740481C1C}">
                  <a14:useLocalDpi xmlns:a14="http://schemas.microsoft.com/office/drawing/2010/main" val="0"/>
                </a:ext>
              </a:extLst>
            </a:blip>
            <a:srcRect l="48493" t="65667" r="16598"/>
            <a:stretch/>
          </p:blipFill>
          <p:spPr>
            <a:xfrm>
              <a:off x="5827755" y="4154481"/>
              <a:ext cx="4256045" cy="2283212"/>
            </a:xfrm>
            <a:prstGeom prst="rect">
              <a:avLst/>
            </a:prstGeom>
          </p:spPr>
        </p:pic>
        <p:sp>
          <p:nvSpPr>
            <p:cNvPr id="11" name="TextBox 10">
              <a:extLst>
                <a:ext uri="{FF2B5EF4-FFF2-40B4-BE49-F238E27FC236}">
                  <a16:creationId xmlns:a16="http://schemas.microsoft.com/office/drawing/2014/main" id="{5C7007FC-469A-642B-B9B6-56D45E7E5C1B}"/>
                </a:ext>
              </a:extLst>
            </p:cNvPr>
            <p:cNvSpPr txBox="1"/>
            <p:nvPr/>
          </p:nvSpPr>
          <p:spPr>
            <a:xfrm>
              <a:off x="6532880" y="4495800"/>
              <a:ext cx="1750591" cy="1024280"/>
            </a:xfrm>
            <a:prstGeom prst="rect">
              <a:avLst/>
            </a:prstGeom>
            <a:noFill/>
            <a:ln cap="flat">
              <a:noFill/>
            </a:ln>
          </p:spPr>
          <p:txBody>
            <a:bodyPr vert="horz" wrap="square" lIns="180000" tIns="180000" rIns="180000" bIns="180000" anchor="ctr" anchorCtr="0" compatLnSpc="1">
              <a:noAutofit/>
            </a:bodyPr>
            <a:lstStyle/>
            <a:p>
              <a:pPr algn="ctr"/>
              <a:r>
                <a:rPr lang="en-GB" sz="1000" b="1" dirty="0">
                  <a:solidFill>
                    <a:schemeClr val="bg1"/>
                  </a:solidFill>
                  <a:latin typeface="Helvetica" pitchFamily="2" charset="0"/>
                </a:rPr>
                <a:t>Ability to provide end-to-end security all the way to the home</a:t>
              </a:r>
            </a:p>
          </p:txBody>
        </p:sp>
      </p:grpSp>
      <p:grpSp>
        <p:nvGrpSpPr>
          <p:cNvPr id="47" name="06">
            <a:extLst>
              <a:ext uri="{FF2B5EF4-FFF2-40B4-BE49-F238E27FC236}">
                <a16:creationId xmlns:a16="http://schemas.microsoft.com/office/drawing/2014/main" id="{432C7025-6721-B84C-110B-B7868B3E76F0}"/>
              </a:ext>
            </a:extLst>
          </p:cNvPr>
          <p:cNvGrpSpPr/>
          <p:nvPr/>
        </p:nvGrpSpPr>
        <p:grpSpPr>
          <a:xfrm>
            <a:off x="5425857" y="1772331"/>
            <a:ext cx="3455768" cy="3229199"/>
            <a:chOff x="5425857" y="1772331"/>
            <a:chExt cx="3455768" cy="3229199"/>
          </a:xfrm>
        </p:grpSpPr>
        <p:pic>
          <p:nvPicPr>
            <p:cNvPr id="24" name="Picture 23" descr="A blue triangle with green text&#10;&#10;Description automatically generated">
              <a:extLst>
                <a:ext uri="{FF2B5EF4-FFF2-40B4-BE49-F238E27FC236}">
                  <a16:creationId xmlns:a16="http://schemas.microsoft.com/office/drawing/2014/main" id="{378D573E-9565-62E3-56EB-215DB42229A7}"/>
                </a:ext>
              </a:extLst>
            </p:cNvPr>
            <p:cNvPicPr>
              <a:picLocks noChangeAspect="1"/>
            </p:cNvPicPr>
            <p:nvPr/>
          </p:nvPicPr>
          <p:blipFill>
            <a:blip r:embed="rId7">
              <a:extLst>
                <a:ext uri="{28A0092B-C50C-407E-A947-70E740481C1C}">
                  <a14:useLocalDpi xmlns:a14="http://schemas.microsoft.com/office/drawing/2010/main" val="0"/>
                </a:ext>
              </a:extLst>
            </a:blip>
            <a:srcRect l="45197" t="29846" r="26459" b="21596"/>
            <a:stretch/>
          </p:blipFill>
          <p:spPr>
            <a:xfrm>
              <a:off x="5425857" y="1772331"/>
              <a:ext cx="3455768" cy="3229199"/>
            </a:xfrm>
            <a:prstGeom prst="rect">
              <a:avLst/>
            </a:prstGeom>
          </p:spPr>
        </p:pic>
        <p:sp>
          <p:nvSpPr>
            <p:cNvPr id="12" name="TextBox 11">
              <a:extLst>
                <a:ext uri="{FF2B5EF4-FFF2-40B4-BE49-F238E27FC236}">
                  <a16:creationId xmlns:a16="http://schemas.microsoft.com/office/drawing/2014/main" id="{351C7A9D-E94C-618E-E9D6-18B3AF18FFC0}"/>
                </a:ext>
              </a:extLst>
            </p:cNvPr>
            <p:cNvSpPr txBox="1"/>
            <p:nvPr/>
          </p:nvSpPr>
          <p:spPr>
            <a:xfrm>
              <a:off x="5701192" y="3008169"/>
              <a:ext cx="1573174" cy="963764"/>
            </a:xfrm>
            <a:prstGeom prst="rect">
              <a:avLst/>
            </a:prstGeom>
            <a:noFill/>
            <a:ln cap="flat">
              <a:noFill/>
            </a:ln>
          </p:spPr>
          <p:txBody>
            <a:bodyPr vert="horz" wrap="square" lIns="180000" tIns="180000" rIns="180000" bIns="180000" anchor="ctr" anchorCtr="0" compatLnSpc="1">
              <a:noAutofit/>
            </a:bodyPr>
            <a:lstStyle/>
            <a:p>
              <a:pPr algn="ctr"/>
              <a:r>
                <a:rPr lang="en-GB" sz="1000" b="1" dirty="0">
                  <a:solidFill>
                    <a:schemeClr val="bg1"/>
                  </a:solidFill>
                  <a:latin typeface="Helvetica" pitchFamily="2" charset="0"/>
                </a:rPr>
                <a:t>Fully resilient platform with multiple UK and European private, Tier 1 carrier connections into </a:t>
              </a:r>
              <a:r>
                <a:rPr lang="en-GB" sz="1000" b="1" dirty="0" err="1">
                  <a:solidFill>
                    <a:schemeClr val="bg1"/>
                  </a:solidFill>
                  <a:latin typeface="Helvetica" pitchFamily="2" charset="0"/>
                </a:rPr>
                <a:t>EXPO.e’s</a:t>
              </a:r>
              <a:r>
                <a:rPr lang="en-GB" sz="1000" b="1" dirty="0">
                  <a:solidFill>
                    <a:schemeClr val="bg1"/>
                  </a:solidFill>
                  <a:latin typeface="Helvetica" pitchFamily="2" charset="0"/>
                </a:rPr>
                <a:t> core infrastructure </a:t>
              </a:r>
            </a:p>
          </p:txBody>
        </p:sp>
      </p:grpSp>
      <p:grpSp>
        <p:nvGrpSpPr>
          <p:cNvPr id="48" name="07">
            <a:extLst>
              <a:ext uri="{FF2B5EF4-FFF2-40B4-BE49-F238E27FC236}">
                <a16:creationId xmlns:a16="http://schemas.microsoft.com/office/drawing/2014/main" id="{6F5893ED-9B14-C9B4-5715-2F79A8494BDA}"/>
              </a:ext>
            </a:extLst>
          </p:cNvPr>
          <p:cNvGrpSpPr/>
          <p:nvPr/>
        </p:nvGrpSpPr>
        <p:grpSpPr>
          <a:xfrm>
            <a:off x="5654027" y="354512"/>
            <a:ext cx="2713713" cy="3986969"/>
            <a:chOff x="5654027" y="339167"/>
            <a:chExt cx="2713713" cy="3986969"/>
          </a:xfrm>
        </p:grpSpPr>
        <p:pic>
          <p:nvPicPr>
            <p:cNvPr id="22" name="Picture 21" descr="A screen shot of a computer&#10;&#10;Description automatically generated">
              <a:extLst>
                <a:ext uri="{FF2B5EF4-FFF2-40B4-BE49-F238E27FC236}">
                  <a16:creationId xmlns:a16="http://schemas.microsoft.com/office/drawing/2014/main" id="{32CDD242-CAE4-A185-2C7E-9B74AEECF35A}"/>
                </a:ext>
              </a:extLst>
            </p:cNvPr>
            <p:cNvPicPr>
              <a:picLocks noChangeAspect="1"/>
            </p:cNvPicPr>
            <p:nvPr/>
          </p:nvPicPr>
          <p:blipFill>
            <a:blip r:embed="rId8">
              <a:extLst>
                <a:ext uri="{28A0092B-C50C-407E-A947-70E740481C1C}">
                  <a14:useLocalDpi xmlns:a14="http://schemas.microsoft.com/office/drawing/2010/main" val="0"/>
                </a:ext>
              </a:extLst>
            </a:blip>
            <a:srcRect l="47070" t="8296" r="30673" b="31752"/>
            <a:stretch/>
          </p:blipFill>
          <p:spPr>
            <a:xfrm>
              <a:off x="5654027" y="339167"/>
              <a:ext cx="2713713" cy="3986969"/>
            </a:xfrm>
            <a:prstGeom prst="rect">
              <a:avLst/>
            </a:prstGeom>
          </p:spPr>
        </p:pic>
        <p:sp>
          <p:nvSpPr>
            <p:cNvPr id="16" name="TextBox 15">
              <a:extLst>
                <a:ext uri="{FF2B5EF4-FFF2-40B4-BE49-F238E27FC236}">
                  <a16:creationId xmlns:a16="http://schemas.microsoft.com/office/drawing/2014/main" id="{8D8741ED-15F9-F171-DE3A-28B208C4B2D5}"/>
                </a:ext>
              </a:extLst>
            </p:cNvPr>
            <p:cNvSpPr txBox="1"/>
            <p:nvPr/>
          </p:nvSpPr>
          <p:spPr>
            <a:xfrm>
              <a:off x="6147536" y="1358603"/>
              <a:ext cx="1670082" cy="973039"/>
            </a:xfrm>
            <a:prstGeom prst="rect">
              <a:avLst/>
            </a:prstGeom>
            <a:noFill/>
            <a:ln cap="flat">
              <a:noFill/>
            </a:ln>
          </p:spPr>
          <p:txBody>
            <a:bodyPr vert="horz" wrap="square" lIns="180000" tIns="180000" rIns="180000" bIns="180000" anchor="ctr" anchorCtr="0" compatLnSpc="1">
              <a:noAutofit/>
            </a:bodyPr>
            <a:lstStyle/>
            <a:p>
              <a:pPr algn="ctr"/>
              <a:r>
                <a:rPr lang="en-GB" sz="1000" b="1" dirty="0">
                  <a:solidFill>
                    <a:schemeClr val="bg1"/>
                  </a:solidFill>
                  <a:latin typeface="Helvetica" pitchFamily="2" charset="0"/>
                </a:rPr>
                <a:t>Enables businesses to outsource set-up </a:t>
              </a:r>
            </a:p>
            <a:p>
              <a:pPr algn="ctr"/>
              <a:r>
                <a:rPr lang="en-GB" sz="1000" b="1" dirty="0">
                  <a:solidFill>
                    <a:schemeClr val="bg1"/>
                  </a:solidFill>
                  <a:latin typeface="Helvetica" pitchFamily="2" charset="0"/>
                </a:rPr>
                <a:t>and management of complex contact </a:t>
              </a:r>
            </a:p>
            <a:p>
              <a:pPr algn="ctr"/>
              <a:r>
                <a:rPr lang="en-GB" sz="1000" b="1" dirty="0">
                  <a:solidFill>
                    <a:schemeClr val="bg1"/>
                  </a:solidFill>
                  <a:latin typeface="Helvetica" pitchFamily="2" charset="0"/>
                </a:rPr>
                <a:t>centre solutions to a trusted provider</a:t>
              </a:r>
            </a:p>
          </p:txBody>
        </p:sp>
      </p:grpSp>
      <p:grpSp>
        <p:nvGrpSpPr>
          <p:cNvPr id="49" name="08">
            <a:extLst>
              <a:ext uri="{FF2B5EF4-FFF2-40B4-BE49-F238E27FC236}">
                <a16:creationId xmlns:a16="http://schemas.microsoft.com/office/drawing/2014/main" id="{BCDC18D1-FB0B-3BB5-9C7E-57418DDDDFA5}"/>
              </a:ext>
            </a:extLst>
          </p:cNvPr>
          <p:cNvGrpSpPr/>
          <p:nvPr/>
        </p:nvGrpSpPr>
        <p:grpSpPr>
          <a:xfrm>
            <a:off x="7374949" y="-336227"/>
            <a:ext cx="2767653" cy="3431903"/>
            <a:chOff x="7374949" y="-336227"/>
            <a:chExt cx="2767653" cy="3431903"/>
          </a:xfrm>
        </p:grpSpPr>
        <p:pic>
          <p:nvPicPr>
            <p:cNvPr id="20" name="Picture 19" descr="A blue corner with a green center&#10;&#10;Description automatically generated with medium confidence">
              <a:extLst>
                <a:ext uri="{FF2B5EF4-FFF2-40B4-BE49-F238E27FC236}">
                  <a16:creationId xmlns:a16="http://schemas.microsoft.com/office/drawing/2014/main" id="{251F2EED-7435-302B-59E8-671FE6736EAF}"/>
                </a:ext>
              </a:extLst>
            </p:cNvPr>
            <p:cNvPicPr>
              <a:picLocks noChangeAspect="1"/>
            </p:cNvPicPr>
            <p:nvPr/>
          </p:nvPicPr>
          <p:blipFill>
            <a:blip r:embed="rId9">
              <a:extLst>
                <a:ext uri="{28A0092B-C50C-407E-A947-70E740481C1C}">
                  <a14:useLocalDpi xmlns:a14="http://schemas.microsoft.com/office/drawing/2010/main" val="0"/>
                </a:ext>
              </a:extLst>
            </a:blip>
            <a:srcRect l="61184" t="-1861" r="16116" b="50255"/>
            <a:stretch/>
          </p:blipFill>
          <p:spPr>
            <a:xfrm>
              <a:off x="7374949" y="-336227"/>
              <a:ext cx="2767653" cy="3431903"/>
            </a:xfrm>
            <a:prstGeom prst="rect">
              <a:avLst/>
            </a:prstGeom>
          </p:spPr>
        </p:pic>
        <p:sp>
          <p:nvSpPr>
            <p:cNvPr id="14" name="TextBox 13">
              <a:extLst>
                <a:ext uri="{FF2B5EF4-FFF2-40B4-BE49-F238E27FC236}">
                  <a16:creationId xmlns:a16="http://schemas.microsoft.com/office/drawing/2014/main" id="{8F318E7E-7D2A-E947-5F78-82A62B3B8DEB}"/>
                </a:ext>
              </a:extLst>
            </p:cNvPr>
            <p:cNvSpPr txBox="1"/>
            <p:nvPr/>
          </p:nvSpPr>
          <p:spPr>
            <a:xfrm>
              <a:off x="7670888" y="270713"/>
              <a:ext cx="1644562" cy="1227531"/>
            </a:xfrm>
            <a:prstGeom prst="rect">
              <a:avLst/>
            </a:prstGeom>
            <a:noFill/>
            <a:ln cap="flat">
              <a:noFill/>
            </a:ln>
          </p:spPr>
          <p:txBody>
            <a:bodyPr vert="horz" wrap="square" lIns="180000" tIns="180000" rIns="180000" bIns="180000" anchor="ctr" anchorCtr="0" compatLnSpc="1">
              <a:noAutofit/>
            </a:bodyPr>
            <a:lstStyle/>
            <a:p>
              <a:pPr algn="ctr"/>
              <a:r>
                <a:rPr lang="en-GB" sz="1000" b="1" dirty="0">
                  <a:solidFill>
                    <a:schemeClr val="bg1"/>
                  </a:solidFill>
                  <a:latin typeface="Helvetica" pitchFamily="2" charset="0"/>
                  <a:cs typeface="Helvetica"/>
                </a:rPr>
                <a:t>End to End 24/7 management through EXPO.e UCC Specialists</a:t>
              </a:r>
            </a:p>
          </p:txBody>
        </p:sp>
      </p:grpSp>
      <p:grpSp>
        <p:nvGrpSpPr>
          <p:cNvPr id="82" name="Group 81">
            <a:extLst>
              <a:ext uri="{FF2B5EF4-FFF2-40B4-BE49-F238E27FC236}">
                <a16:creationId xmlns:a16="http://schemas.microsoft.com/office/drawing/2014/main" id="{83C1B022-EE78-FE18-9462-458463E47744}"/>
              </a:ext>
            </a:extLst>
          </p:cNvPr>
          <p:cNvGrpSpPr/>
          <p:nvPr/>
        </p:nvGrpSpPr>
        <p:grpSpPr>
          <a:xfrm>
            <a:off x="7317625" y="1691191"/>
            <a:ext cx="2914946" cy="2914946"/>
            <a:chOff x="7317625" y="1691191"/>
            <a:chExt cx="2914946" cy="2914946"/>
          </a:xfrm>
        </p:grpSpPr>
        <p:grpSp>
          <p:nvGrpSpPr>
            <p:cNvPr id="39" name="Group 38">
              <a:extLst>
                <a:ext uri="{FF2B5EF4-FFF2-40B4-BE49-F238E27FC236}">
                  <a16:creationId xmlns:a16="http://schemas.microsoft.com/office/drawing/2014/main" id="{3D215291-71A8-46B3-953B-D3F96E3766A4}"/>
                </a:ext>
              </a:extLst>
            </p:cNvPr>
            <p:cNvGrpSpPr/>
            <p:nvPr/>
          </p:nvGrpSpPr>
          <p:grpSpPr>
            <a:xfrm>
              <a:off x="7317625" y="1691191"/>
              <a:ext cx="2914946" cy="2914946"/>
              <a:chOff x="7647427" y="2020993"/>
              <a:chExt cx="2255342" cy="2255342"/>
            </a:xfrm>
          </p:grpSpPr>
          <p:pic>
            <p:nvPicPr>
              <p:cNvPr id="37" name="Graphic 36">
                <a:extLst>
                  <a:ext uri="{FF2B5EF4-FFF2-40B4-BE49-F238E27FC236}">
                    <a16:creationId xmlns:a16="http://schemas.microsoft.com/office/drawing/2014/main" id="{3C07F81C-AEF6-EE77-2210-F91F78070C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47427" y="2020993"/>
                <a:ext cx="2255342" cy="2255342"/>
              </a:xfrm>
              <a:prstGeom prst="rect">
                <a:avLst/>
              </a:prstGeom>
            </p:spPr>
          </p:pic>
          <p:sp>
            <p:nvSpPr>
              <p:cNvPr id="38" name="Oval 37">
                <a:extLst>
                  <a:ext uri="{FF2B5EF4-FFF2-40B4-BE49-F238E27FC236}">
                    <a16:creationId xmlns:a16="http://schemas.microsoft.com/office/drawing/2014/main" id="{1E28DD26-8136-B6AD-1164-2C3B8E1185D7}"/>
                  </a:ext>
                </a:extLst>
              </p:cNvPr>
              <p:cNvSpPr/>
              <p:nvPr/>
            </p:nvSpPr>
            <p:spPr>
              <a:xfrm>
                <a:off x="7841414" y="2220158"/>
                <a:ext cx="1867367" cy="1867368"/>
              </a:xfrm>
              <a:prstGeom prst="ellipse">
                <a:avLst/>
              </a:prstGeom>
              <a:solidFill>
                <a:schemeClr val="tx1"/>
              </a:solidFill>
              <a:ln w="9525" cap="flat">
                <a:noFill/>
                <a:prstDash val="solid"/>
                <a:miter/>
              </a:ln>
              <a:effectLst>
                <a:outerShdw blurRad="50800" dist="393700" dir="5400000" sx="96000" sy="96000" algn="t" rotWithShape="0">
                  <a:prstClr val="black">
                    <a:alpha val="28000"/>
                  </a:prstClr>
                </a:outerShdw>
              </a:effectLst>
              <a:scene3d>
                <a:camera prst="orthographicFront"/>
                <a:lightRig rig="threePt" dir="t"/>
              </a:scene3d>
              <a:sp3d>
                <a:bevelT w="44450" h="12700" prst="coolSlant"/>
              </a:sp3d>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00" dirty="0">
                  <a:solidFill>
                    <a:schemeClr val="bg1"/>
                  </a:solidFill>
                  <a:latin typeface="Helvetica" pitchFamily="2" charset="0"/>
                </a:endParaRPr>
              </a:p>
            </p:txBody>
          </p:sp>
        </p:grpSp>
        <p:pic>
          <p:nvPicPr>
            <p:cNvPr id="81" name="Graphic 80">
              <a:extLst>
                <a:ext uri="{FF2B5EF4-FFF2-40B4-BE49-F238E27FC236}">
                  <a16:creationId xmlns:a16="http://schemas.microsoft.com/office/drawing/2014/main" id="{57ABB5BD-E7A9-B70F-4E33-63BB4D8235E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67737" y="1926247"/>
              <a:ext cx="2437324" cy="2437324"/>
            </a:xfrm>
            <a:prstGeom prst="ellipse">
              <a:avLst/>
            </a:prstGeom>
            <a:scene3d>
              <a:camera prst="orthographicFront"/>
              <a:lightRig rig="threePt" dir="t"/>
            </a:scene3d>
            <a:sp3d>
              <a:bevelT w="44450" h="6350"/>
            </a:sp3d>
          </p:spPr>
        </p:pic>
      </p:grpSp>
    </p:spTree>
    <p:extLst>
      <p:ext uri="{BB962C8B-B14F-4D97-AF65-F5344CB8AC3E}">
        <p14:creationId xmlns:p14="http://schemas.microsoft.com/office/powerpoint/2010/main" val="965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500" fill="hold"/>
                                        <p:tgtEl>
                                          <p:spTgt spid="82"/>
                                        </p:tgtEl>
                                        <p:attrNameLst>
                                          <p:attrName>ppt_w</p:attrName>
                                        </p:attrNameLst>
                                      </p:cBhvr>
                                      <p:tavLst>
                                        <p:tav tm="0">
                                          <p:val>
                                            <p:fltVal val="0"/>
                                          </p:val>
                                        </p:tav>
                                        <p:tav tm="100000">
                                          <p:val>
                                            <p:strVal val="#ppt_w"/>
                                          </p:val>
                                        </p:tav>
                                      </p:tavLst>
                                    </p:anim>
                                    <p:anim calcmode="lin" valueType="num">
                                      <p:cBhvr>
                                        <p:cTn id="13" dur="500" fill="hold"/>
                                        <p:tgtEl>
                                          <p:spTgt spid="82"/>
                                        </p:tgtEl>
                                        <p:attrNameLst>
                                          <p:attrName>ppt_h</p:attrName>
                                        </p:attrNameLst>
                                      </p:cBhvr>
                                      <p:tavLst>
                                        <p:tav tm="0">
                                          <p:val>
                                            <p:fltVal val="0"/>
                                          </p:val>
                                        </p:tav>
                                        <p:tav tm="100000">
                                          <p:val>
                                            <p:strVal val="#ppt_h"/>
                                          </p:val>
                                        </p:tav>
                                      </p:tavLst>
                                    </p:anim>
                                    <p:animEffect transition="in" filter="fade">
                                      <p:cBhvr>
                                        <p:cTn id="14" dur="500"/>
                                        <p:tgtEl>
                                          <p:spTgt spid="82"/>
                                        </p:tgtEl>
                                      </p:cBhvr>
                                    </p:animEffect>
                                  </p:childTnLst>
                                </p:cTn>
                              </p:par>
                              <p:par>
                                <p:cTn id="15" presetID="10" presetClass="entr" presetSubtype="0" fill="hold" nodeType="withEffect">
                                  <p:stCondLst>
                                    <p:cond delay="25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nodeType="withEffect">
                                  <p:stCondLst>
                                    <p:cond delay="50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75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100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nodeType="withEffect">
                                  <p:stCondLst>
                                    <p:cond delay="125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ntr" presetSubtype="0" fill="hold" nodeType="withEffect">
                                  <p:stCondLst>
                                    <p:cond delay="150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ntr" presetSubtype="0" fill="hold" nodeType="withEffect">
                                  <p:stCondLst>
                                    <p:cond delay="175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nodeType="withEffect">
                                  <p:stCondLst>
                                    <p:cond delay="200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alpha val="82000"/>
              </a:schemeClr>
            </a:gs>
            <a:gs pos="82000">
              <a:schemeClr val="tx1"/>
            </a:gs>
          </a:gsLst>
          <a:path path="circle">
            <a:fillToRect l="50000" t="50000" r="50000" b="50000"/>
          </a:path>
        </a:gradFill>
        <a:effectLst/>
      </p:bgPr>
    </p:bg>
    <p:spTree>
      <p:nvGrpSpPr>
        <p:cNvPr id="1" name=""/>
        <p:cNvGrpSpPr/>
        <p:nvPr/>
      </p:nvGrpSpPr>
      <p:grpSpPr>
        <a:xfrm>
          <a:off x="0" y="0"/>
          <a:ext cx="0" cy="0"/>
          <a:chOff x="0" y="0"/>
          <a:chExt cx="0" cy="0"/>
        </a:xfrm>
      </p:grpSpPr>
      <p:sp>
        <p:nvSpPr>
          <p:cNvPr id="3" name="Main Text Box">
            <a:extLst>
              <a:ext uri="{FF2B5EF4-FFF2-40B4-BE49-F238E27FC236}">
                <a16:creationId xmlns:a16="http://schemas.microsoft.com/office/drawing/2014/main" id="{69A9B6AA-1B4C-21CC-2B23-FECE14881F75}"/>
              </a:ext>
            </a:extLst>
          </p:cNvPr>
          <p:cNvSpPr/>
          <p:nvPr/>
        </p:nvSpPr>
        <p:spPr>
          <a:xfrm>
            <a:off x="362431" y="720032"/>
            <a:ext cx="4901609" cy="5323916"/>
          </a:xfrm>
          <a:prstGeom prst="roundRect">
            <a:avLst>
              <a:gd name="adj" fmla="val 3054"/>
            </a:avLst>
          </a:prstGeom>
          <a:solidFill>
            <a:schemeClr val="bg2"/>
          </a:solidFill>
          <a:ln w="9525" cap="flat">
            <a:noFill/>
            <a:prstDash val="solid"/>
            <a:miter/>
          </a:ln>
          <a:effectLst>
            <a:outerShdw blurRad="50800" dist="393700" dir="5400000" sx="96000" sy="96000" algn="t" rotWithShape="0">
              <a:prstClr val="black">
                <a:alpha val="28000"/>
              </a:prstClr>
            </a:outerShdw>
          </a:effectLst>
          <a:scene3d>
            <a:camera prst="orthographicFront"/>
            <a:lightRig rig="threePt" dir="t"/>
          </a:scene3d>
          <a:sp3d>
            <a:bevelT w="44450" h="12700" prst="coolSlant"/>
          </a:sp3d>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en-GB" sz="3000" b="1" dirty="0">
                <a:solidFill>
                  <a:sysClr val="windowText" lastClr="000000"/>
                </a:solidFill>
                <a:latin typeface="Helvetica" pitchFamily="2" charset="0"/>
              </a:rPr>
              <a:t>Enabled Collaboration Spaces</a:t>
            </a:r>
            <a:endParaRPr lang="en-GB" sz="2800" b="1" dirty="0">
              <a:solidFill>
                <a:sysClr val="windowText" lastClr="000000"/>
              </a:solidFill>
              <a:latin typeface="Helvetica" pitchFamily="2" charset="0"/>
            </a:endParaRPr>
          </a:p>
          <a:p>
            <a:pPr>
              <a:spcBef>
                <a:spcPts val="600"/>
              </a:spcBef>
              <a:spcAft>
                <a:spcPts val="600"/>
              </a:spcAft>
            </a:pPr>
            <a:r>
              <a:rPr lang="en-GB" sz="1600" b="1" dirty="0">
                <a:solidFill>
                  <a:srgbClr val="252525"/>
                </a:solidFill>
                <a:latin typeface="Helvetica" pitchFamily="2" charset="0"/>
                <a:cs typeface="Helvetica" panose="020B0604020202020204" pitchFamily="34" charset="0"/>
              </a:rPr>
              <a:t>Our solution offers: </a:t>
            </a:r>
            <a:endParaRPr lang="en-GB" sz="1500" dirty="0">
              <a:latin typeface="Helvetica" pitchFamily="2" charset="0"/>
            </a:endParaRPr>
          </a:p>
          <a:p>
            <a:pPr marL="179388" indent="-179388">
              <a:buFont typeface="Arial" panose="020B0604020202020204" pitchFamily="34" charset="0"/>
              <a:buChar char="•"/>
            </a:pPr>
            <a:r>
              <a:rPr lang="en-GB" sz="1500" b="1" dirty="0">
                <a:latin typeface="Helvetica" panose="020B0604020202020204" pitchFamily="34" charset="0"/>
                <a:cs typeface="Helvetica" panose="020B0604020202020204" pitchFamily="34" charset="0"/>
              </a:rPr>
              <a:t>Seamless Integration:</a:t>
            </a:r>
            <a:r>
              <a:rPr lang="en-GB" sz="1500" dirty="0">
                <a:latin typeface="Helvetica" panose="020B0604020202020204" pitchFamily="34" charset="0"/>
                <a:cs typeface="Helvetica" panose="020B0604020202020204" pitchFamily="34" charset="0"/>
              </a:rPr>
              <a:t> with popular communication and collaboration platforms, such as Microsoft Teams and Zoom.</a:t>
            </a:r>
          </a:p>
          <a:p>
            <a:pPr marL="179388" indent="-179388">
              <a:buFont typeface="Arial" panose="020B0604020202020204" pitchFamily="34" charset="0"/>
              <a:buChar char="•"/>
            </a:pPr>
            <a:r>
              <a:rPr lang="en-GB" sz="1500" b="1" dirty="0">
                <a:latin typeface="Helvetica" panose="020B0604020202020204" pitchFamily="34" charset="0"/>
                <a:cs typeface="Helvetica" panose="020B0604020202020204" pitchFamily="34" charset="0"/>
              </a:rPr>
              <a:t>Better-Connected Teams: </a:t>
            </a:r>
            <a:r>
              <a:rPr lang="en-GB" sz="1500" dirty="0">
                <a:latin typeface="Helvetica" panose="020B0604020202020204" pitchFamily="34" charset="0"/>
                <a:cs typeface="Helvetica" panose="020B0604020202020204" pitchFamily="34" charset="0"/>
              </a:rPr>
              <a:t>Conduct meetings seamlessly and inclusively, ensuring that teams and users are both seen and heard, while also enhancing productivity.</a:t>
            </a:r>
          </a:p>
          <a:p>
            <a:pPr marL="179388" indent="-179388">
              <a:buFont typeface="Arial" panose="020B0604020202020204" pitchFamily="34" charset="0"/>
              <a:buChar char="•"/>
            </a:pPr>
            <a:r>
              <a:rPr lang="en-GB" sz="1500" b="1" dirty="0">
                <a:latin typeface="Helvetica" panose="020B0604020202020204" pitchFamily="34" charset="0"/>
                <a:cs typeface="Helvetica" panose="020B0604020202020204" pitchFamily="34" charset="0"/>
              </a:rPr>
              <a:t>Range of Options: </a:t>
            </a:r>
            <a:r>
              <a:rPr lang="en-GB" sz="1500" dirty="0">
                <a:latin typeface="Helvetica" panose="020B0604020202020204" pitchFamily="34" charset="0"/>
                <a:cs typeface="Helvetica" panose="020B0604020202020204" pitchFamily="34" charset="0"/>
              </a:rPr>
              <a:t>The solution offers a diverse range of meeting room devices to suit various room sizes and needs, from small huddle spaces to large conference rooms, providing flexibility for businesses of all sizes.</a:t>
            </a:r>
          </a:p>
          <a:p>
            <a:pPr marL="179388" indent="-179388">
              <a:buFont typeface="Arial" panose="020B0604020202020204" pitchFamily="34" charset="0"/>
              <a:buChar char="•"/>
            </a:pPr>
            <a:r>
              <a:rPr lang="en-GB" sz="1500" b="1" dirty="0">
                <a:latin typeface="Helvetica" panose="020B0604020202020204" pitchFamily="34" charset="0"/>
                <a:cs typeface="Helvetica" panose="020B0604020202020204" pitchFamily="34" charset="0"/>
              </a:rPr>
              <a:t>Security: </a:t>
            </a:r>
            <a:r>
              <a:rPr lang="en-GB" sz="1500" dirty="0">
                <a:latin typeface="Helvetica" panose="020B0604020202020204" pitchFamily="34" charset="0"/>
                <a:cs typeface="Helvetica" panose="020B0604020202020204" pitchFamily="34" charset="0"/>
              </a:rPr>
              <a:t>Collaboration Space prioritises security with built-in robust features, to safeguard businesses data and communications.</a:t>
            </a:r>
          </a:p>
        </p:txBody>
      </p:sp>
      <p:grpSp>
        <p:nvGrpSpPr>
          <p:cNvPr id="42" name="01">
            <a:extLst>
              <a:ext uri="{FF2B5EF4-FFF2-40B4-BE49-F238E27FC236}">
                <a16:creationId xmlns:a16="http://schemas.microsoft.com/office/drawing/2014/main" id="{2B2DCAEC-ADBF-359B-9D37-54F45AB9D46F}"/>
              </a:ext>
            </a:extLst>
          </p:cNvPr>
          <p:cNvGrpSpPr/>
          <p:nvPr/>
        </p:nvGrpSpPr>
        <p:grpSpPr>
          <a:xfrm>
            <a:off x="7975599" y="-212489"/>
            <a:ext cx="4131825" cy="2847493"/>
            <a:chOff x="7975599" y="-212489"/>
            <a:chExt cx="4131825" cy="2847493"/>
          </a:xfrm>
        </p:grpSpPr>
        <p:pic>
          <p:nvPicPr>
            <p:cNvPr id="34" name="Picture 33" descr="A green corner of a black background&#10;&#10;Description automatically generated">
              <a:extLst>
                <a:ext uri="{FF2B5EF4-FFF2-40B4-BE49-F238E27FC236}">
                  <a16:creationId xmlns:a16="http://schemas.microsoft.com/office/drawing/2014/main" id="{51827520-419E-7C0C-52CB-AE51D47E15DD}"/>
                </a:ext>
              </a:extLst>
            </p:cNvPr>
            <p:cNvPicPr>
              <a:picLocks noChangeAspect="1"/>
            </p:cNvPicPr>
            <p:nvPr/>
          </p:nvPicPr>
          <p:blipFill>
            <a:blip r:embed="rId2">
              <a:extLst>
                <a:ext uri="{28A0092B-C50C-407E-A947-70E740481C1C}">
                  <a14:useLocalDpi xmlns:a14="http://schemas.microsoft.com/office/drawing/2010/main" val="0"/>
                </a:ext>
              </a:extLst>
            </a:blip>
            <a:srcRect l="66110" b="57182"/>
            <a:stretch/>
          </p:blipFill>
          <p:spPr>
            <a:xfrm>
              <a:off x="7975599" y="-212489"/>
              <a:ext cx="4131825" cy="2847493"/>
            </a:xfrm>
            <a:prstGeom prst="rect">
              <a:avLst/>
            </a:prstGeom>
          </p:spPr>
        </p:pic>
        <p:sp>
          <p:nvSpPr>
            <p:cNvPr id="9" name="TextBox 8">
              <a:extLst>
                <a:ext uri="{FF2B5EF4-FFF2-40B4-BE49-F238E27FC236}">
                  <a16:creationId xmlns:a16="http://schemas.microsoft.com/office/drawing/2014/main" id="{9108268A-D414-E850-4718-37D512E61729}"/>
                </a:ext>
              </a:extLst>
            </p:cNvPr>
            <p:cNvSpPr txBox="1"/>
            <p:nvPr/>
          </p:nvSpPr>
          <p:spPr>
            <a:xfrm>
              <a:off x="9152307" y="866871"/>
              <a:ext cx="1935820" cy="1049176"/>
            </a:xfrm>
            <a:prstGeom prst="rect">
              <a:avLst/>
            </a:prstGeom>
            <a:noFill/>
            <a:ln cap="flat">
              <a:noFill/>
            </a:ln>
          </p:spPr>
          <p:txBody>
            <a:bodyPr vert="horz" wrap="square" lIns="180000" tIns="180000" rIns="180000" bIns="180000" anchor="ctr" anchorCtr="0" compatLnSpc="1">
              <a:noAutofit/>
            </a:bodyPr>
            <a:lstStyle/>
            <a:p>
              <a:pPr algn="ctr">
                <a:defRPr/>
              </a:pPr>
              <a:r>
                <a:rPr lang="en-GB" sz="1000" b="1" dirty="0">
                  <a:latin typeface="Helvetica" pitchFamily="2" charset="0"/>
                </a:rPr>
                <a:t>The solution encompasses a diverse range of Microsoft Teams devices, guaranteeing superior audio</a:t>
              </a:r>
            </a:p>
            <a:p>
              <a:pPr algn="ctr">
                <a:defRPr/>
              </a:pPr>
              <a:r>
                <a:rPr lang="en-GB" sz="1000" b="1" dirty="0">
                  <a:latin typeface="Helvetica" pitchFamily="2" charset="0"/>
                </a:rPr>
                <a:t>and video quality</a:t>
              </a:r>
            </a:p>
          </p:txBody>
        </p:sp>
      </p:grpSp>
      <p:grpSp>
        <p:nvGrpSpPr>
          <p:cNvPr id="43" name="02">
            <a:extLst>
              <a:ext uri="{FF2B5EF4-FFF2-40B4-BE49-F238E27FC236}">
                <a16:creationId xmlns:a16="http://schemas.microsoft.com/office/drawing/2014/main" id="{2EDA277A-4125-5B25-9519-59AD14E59A28}"/>
              </a:ext>
            </a:extLst>
          </p:cNvPr>
          <p:cNvGrpSpPr/>
          <p:nvPr/>
        </p:nvGrpSpPr>
        <p:grpSpPr>
          <a:xfrm>
            <a:off x="8813800" y="1772332"/>
            <a:ext cx="3293624" cy="2801248"/>
            <a:chOff x="8813800" y="1772332"/>
            <a:chExt cx="3293624" cy="2801248"/>
          </a:xfrm>
        </p:grpSpPr>
        <p:pic>
          <p:nvPicPr>
            <p:cNvPr id="32" name="Picture 31" descr="A green and black background&#10;&#10;Description automatically generated">
              <a:extLst>
                <a:ext uri="{FF2B5EF4-FFF2-40B4-BE49-F238E27FC236}">
                  <a16:creationId xmlns:a16="http://schemas.microsoft.com/office/drawing/2014/main" id="{989A6CC2-9D3D-CE2E-573D-33160238AB4F}"/>
                </a:ext>
              </a:extLst>
            </p:cNvPr>
            <p:cNvPicPr>
              <a:picLocks noChangeAspect="1"/>
            </p:cNvPicPr>
            <p:nvPr/>
          </p:nvPicPr>
          <p:blipFill>
            <a:blip r:embed="rId3">
              <a:extLst>
                <a:ext uri="{28A0092B-C50C-407E-A947-70E740481C1C}">
                  <a14:useLocalDpi xmlns:a14="http://schemas.microsoft.com/office/drawing/2010/main" val="0"/>
                </a:ext>
              </a:extLst>
            </a:blip>
            <a:srcRect l="72986" t="29846" b="28031"/>
            <a:stretch/>
          </p:blipFill>
          <p:spPr>
            <a:xfrm>
              <a:off x="8813800" y="1772332"/>
              <a:ext cx="3293624" cy="2801248"/>
            </a:xfrm>
            <a:prstGeom prst="rect">
              <a:avLst/>
            </a:prstGeom>
          </p:spPr>
        </p:pic>
        <p:sp>
          <p:nvSpPr>
            <p:cNvPr id="8" name="TextBox 7">
              <a:extLst>
                <a:ext uri="{FF2B5EF4-FFF2-40B4-BE49-F238E27FC236}">
                  <a16:creationId xmlns:a16="http://schemas.microsoft.com/office/drawing/2014/main" id="{E92B5863-405C-25F5-5182-038DC15615BF}"/>
                </a:ext>
              </a:extLst>
            </p:cNvPr>
            <p:cNvSpPr txBox="1"/>
            <p:nvPr/>
          </p:nvSpPr>
          <p:spPr>
            <a:xfrm>
              <a:off x="10163236" y="2196682"/>
              <a:ext cx="1685864" cy="1232317"/>
            </a:xfrm>
            <a:prstGeom prst="rect">
              <a:avLst/>
            </a:prstGeom>
            <a:noFill/>
            <a:ln cap="flat">
              <a:noFill/>
            </a:ln>
          </p:spPr>
          <p:txBody>
            <a:bodyPr vert="horz" wrap="square" lIns="180000" tIns="180000" rIns="180000" bIns="180000" anchor="ctr" anchorCtr="0" compatLnSpc="1">
              <a:noAutofit/>
            </a:bodyPr>
            <a:lstStyle/>
            <a:p>
              <a:pPr lvl="0" algn="ctr">
                <a:defRPr/>
              </a:pPr>
              <a:r>
                <a:rPr lang="en-GB" sz="1000" b="1" dirty="0">
                  <a:latin typeface="Helvetica" pitchFamily="2" charset="0"/>
                </a:rPr>
                <a:t>One-touch meeting access and AI integration so customers can </a:t>
              </a:r>
            </a:p>
            <a:p>
              <a:pPr lvl="0" algn="ctr">
                <a:defRPr/>
              </a:pPr>
              <a:r>
                <a:rPr lang="en-GB" sz="1000" b="1" dirty="0">
                  <a:latin typeface="Helvetica" pitchFamily="2" charset="0"/>
                </a:rPr>
                <a:t>work seamlessly </a:t>
              </a:r>
            </a:p>
            <a:p>
              <a:pPr lvl="0" algn="ctr">
                <a:defRPr/>
              </a:pPr>
              <a:r>
                <a:rPr lang="en-GB" sz="1000" b="1" dirty="0">
                  <a:latin typeface="Helvetica" pitchFamily="2" charset="0"/>
                </a:rPr>
                <a:t>anytime, anywhere</a:t>
              </a:r>
            </a:p>
          </p:txBody>
        </p:sp>
      </p:grpSp>
      <p:grpSp>
        <p:nvGrpSpPr>
          <p:cNvPr id="50" name="03">
            <a:extLst>
              <a:ext uri="{FF2B5EF4-FFF2-40B4-BE49-F238E27FC236}">
                <a16:creationId xmlns:a16="http://schemas.microsoft.com/office/drawing/2014/main" id="{796350E6-D86A-47DA-7A96-0642C4080DD2}"/>
              </a:ext>
            </a:extLst>
          </p:cNvPr>
          <p:cNvGrpSpPr/>
          <p:nvPr/>
        </p:nvGrpSpPr>
        <p:grpSpPr>
          <a:xfrm>
            <a:off x="9490173" y="2347997"/>
            <a:ext cx="2617252" cy="4089695"/>
            <a:chOff x="9490173" y="2347997"/>
            <a:chExt cx="2617252" cy="4089695"/>
          </a:xfrm>
        </p:grpSpPr>
        <p:pic>
          <p:nvPicPr>
            <p:cNvPr id="30" name="Picture 29" descr="A black background with a black square&#10;&#10;Description automatically generated with medium confidence">
              <a:extLst>
                <a:ext uri="{FF2B5EF4-FFF2-40B4-BE49-F238E27FC236}">
                  <a16:creationId xmlns:a16="http://schemas.microsoft.com/office/drawing/2014/main" id="{47F6A655-0CB1-3351-5954-BDD86BA57D7E}"/>
                </a:ext>
              </a:extLst>
            </p:cNvPr>
            <p:cNvPicPr>
              <a:picLocks noChangeAspect="1"/>
            </p:cNvPicPr>
            <p:nvPr/>
          </p:nvPicPr>
          <p:blipFill>
            <a:blip r:embed="rId4">
              <a:extLst>
                <a:ext uri="{28A0092B-C50C-407E-A947-70E740481C1C}">
                  <a14:useLocalDpi xmlns:a14="http://schemas.microsoft.com/office/drawing/2010/main" val="0"/>
                </a:ext>
              </a:extLst>
            </a:blip>
            <a:srcRect l="78533" t="38502"/>
            <a:stretch/>
          </p:blipFill>
          <p:spPr>
            <a:xfrm>
              <a:off x="9490173" y="2347997"/>
              <a:ext cx="2617252" cy="4089695"/>
            </a:xfrm>
            <a:prstGeom prst="rect">
              <a:avLst/>
            </a:prstGeom>
          </p:spPr>
        </p:pic>
        <p:sp>
          <p:nvSpPr>
            <p:cNvPr id="7" name="TextBox 6">
              <a:extLst>
                <a:ext uri="{FF2B5EF4-FFF2-40B4-BE49-F238E27FC236}">
                  <a16:creationId xmlns:a16="http://schemas.microsoft.com/office/drawing/2014/main" id="{EDC0BCF6-2C88-B62B-6254-5F79A257D18B}"/>
                </a:ext>
              </a:extLst>
            </p:cNvPr>
            <p:cNvSpPr txBox="1"/>
            <p:nvPr/>
          </p:nvSpPr>
          <p:spPr>
            <a:xfrm>
              <a:off x="9809085" y="3828392"/>
              <a:ext cx="1592340" cy="1307768"/>
            </a:xfrm>
            <a:prstGeom prst="rect">
              <a:avLst/>
            </a:prstGeom>
            <a:noFill/>
            <a:ln cap="flat">
              <a:noFill/>
            </a:ln>
          </p:spPr>
          <p:txBody>
            <a:bodyPr vert="horz" wrap="square" lIns="180000" tIns="180000" rIns="180000" bIns="180000" anchor="ctr" anchorCtr="0" compatLnSpc="1">
              <a:noAutofit/>
            </a:bodyPr>
            <a:lstStyle/>
            <a:p>
              <a:pPr lvl="0" algn="ctr">
                <a:defRPr/>
              </a:pPr>
              <a:r>
                <a:rPr lang="en-GB" sz="1000" b="1" dirty="0">
                  <a:latin typeface="Helvetica" pitchFamily="2" charset="0"/>
                </a:rPr>
                <a:t>User friendly devices with intuitive interfaces and touchscreen controls</a:t>
              </a:r>
            </a:p>
          </p:txBody>
        </p:sp>
      </p:grpSp>
      <p:grpSp>
        <p:nvGrpSpPr>
          <p:cNvPr id="45" name="04">
            <a:extLst>
              <a:ext uri="{FF2B5EF4-FFF2-40B4-BE49-F238E27FC236}">
                <a16:creationId xmlns:a16="http://schemas.microsoft.com/office/drawing/2014/main" id="{9E570209-3920-9C80-8380-D3C36AC7016D}"/>
              </a:ext>
            </a:extLst>
          </p:cNvPr>
          <p:cNvGrpSpPr/>
          <p:nvPr/>
        </p:nvGrpSpPr>
        <p:grpSpPr>
          <a:xfrm>
            <a:off x="7374950" y="3210668"/>
            <a:ext cx="3185280" cy="3308165"/>
            <a:chOff x="7374950" y="3210668"/>
            <a:chExt cx="3185280" cy="3308165"/>
          </a:xfrm>
        </p:grpSpPr>
        <p:pic>
          <p:nvPicPr>
            <p:cNvPr id="28" name="Picture 27" descr="A green triangle with black background&#10;&#10;Description automatically generated">
              <a:extLst>
                <a:ext uri="{FF2B5EF4-FFF2-40B4-BE49-F238E27FC236}">
                  <a16:creationId xmlns:a16="http://schemas.microsoft.com/office/drawing/2014/main" id="{895A38A2-E66A-FBAF-40C4-6606760DB4E8}"/>
                </a:ext>
              </a:extLst>
            </p:cNvPr>
            <p:cNvPicPr>
              <a:picLocks noChangeAspect="1"/>
            </p:cNvPicPr>
            <p:nvPr/>
          </p:nvPicPr>
          <p:blipFill>
            <a:blip r:embed="rId5">
              <a:extLst>
                <a:ext uri="{28A0092B-C50C-407E-A947-70E740481C1C}">
                  <a14:useLocalDpi xmlns:a14="http://schemas.microsoft.com/office/drawing/2010/main" val="0"/>
                </a:ext>
              </a:extLst>
            </a:blip>
            <a:srcRect l="61184" t="51475" r="12690" b="-1220"/>
            <a:stretch/>
          </p:blipFill>
          <p:spPr>
            <a:xfrm>
              <a:off x="7374950" y="3210668"/>
              <a:ext cx="3185280" cy="3308165"/>
            </a:xfrm>
            <a:prstGeom prst="rect">
              <a:avLst/>
            </a:prstGeom>
          </p:spPr>
        </p:pic>
        <p:sp>
          <p:nvSpPr>
            <p:cNvPr id="10" name="TextBox 9">
              <a:extLst>
                <a:ext uri="{FF2B5EF4-FFF2-40B4-BE49-F238E27FC236}">
                  <a16:creationId xmlns:a16="http://schemas.microsoft.com/office/drawing/2014/main" id="{2C8414C1-F7FE-C218-6DC2-CF093BB46A5C}"/>
                </a:ext>
              </a:extLst>
            </p:cNvPr>
            <p:cNvSpPr txBox="1"/>
            <p:nvPr/>
          </p:nvSpPr>
          <p:spPr>
            <a:xfrm>
              <a:off x="8233626" y="4846991"/>
              <a:ext cx="1702854" cy="1196956"/>
            </a:xfrm>
            <a:prstGeom prst="rect">
              <a:avLst/>
            </a:prstGeom>
            <a:noFill/>
            <a:ln cap="flat">
              <a:noFill/>
            </a:ln>
          </p:spPr>
          <p:txBody>
            <a:bodyPr vert="horz" wrap="square" lIns="180000" tIns="180000" rIns="180000" bIns="180000" anchor="ctr" anchorCtr="0" compatLnSpc="1">
              <a:noAutofit/>
            </a:bodyPr>
            <a:lstStyle/>
            <a:p>
              <a:pPr lvl="0" algn="ctr">
                <a:defRPr/>
              </a:pPr>
              <a:r>
                <a:rPr lang="en-GB" sz="1000" b="1" dirty="0">
                  <a:solidFill>
                    <a:schemeClr val="bg1"/>
                  </a:solidFill>
                  <a:latin typeface="Helvetica" pitchFamily="2" charset="0"/>
                </a:rPr>
                <a:t>Versatile and flexible options for different room sizes</a:t>
              </a:r>
            </a:p>
          </p:txBody>
        </p:sp>
      </p:grpSp>
      <p:grpSp>
        <p:nvGrpSpPr>
          <p:cNvPr id="46" name="05">
            <a:extLst>
              <a:ext uri="{FF2B5EF4-FFF2-40B4-BE49-F238E27FC236}">
                <a16:creationId xmlns:a16="http://schemas.microsoft.com/office/drawing/2014/main" id="{B3A48175-A02E-5211-F7E8-0908A3366CA5}"/>
              </a:ext>
            </a:extLst>
          </p:cNvPr>
          <p:cNvGrpSpPr/>
          <p:nvPr/>
        </p:nvGrpSpPr>
        <p:grpSpPr>
          <a:xfrm>
            <a:off x="5827755" y="4154481"/>
            <a:ext cx="4256045" cy="2283212"/>
            <a:chOff x="5827755" y="4154481"/>
            <a:chExt cx="4256045" cy="2283212"/>
          </a:xfrm>
        </p:grpSpPr>
        <p:pic>
          <p:nvPicPr>
            <p:cNvPr id="26" name="Picture 25" descr="A blue and white triangle with a black background&#10;&#10;Description automatically generated">
              <a:extLst>
                <a:ext uri="{FF2B5EF4-FFF2-40B4-BE49-F238E27FC236}">
                  <a16:creationId xmlns:a16="http://schemas.microsoft.com/office/drawing/2014/main" id="{6D212437-6EE2-6882-1A4D-A57989376383}"/>
                </a:ext>
              </a:extLst>
            </p:cNvPr>
            <p:cNvPicPr>
              <a:picLocks noChangeAspect="1"/>
            </p:cNvPicPr>
            <p:nvPr/>
          </p:nvPicPr>
          <p:blipFill>
            <a:blip r:embed="rId6">
              <a:extLst>
                <a:ext uri="{28A0092B-C50C-407E-A947-70E740481C1C}">
                  <a14:useLocalDpi xmlns:a14="http://schemas.microsoft.com/office/drawing/2010/main" val="0"/>
                </a:ext>
              </a:extLst>
            </a:blip>
            <a:srcRect l="48493" t="65667" r="16598"/>
            <a:stretch/>
          </p:blipFill>
          <p:spPr>
            <a:xfrm>
              <a:off x="5827755" y="4154481"/>
              <a:ext cx="4256045" cy="2283212"/>
            </a:xfrm>
            <a:prstGeom prst="rect">
              <a:avLst/>
            </a:prstGeom>
          </p:spPr>
        </p:pic>
        <p:sp>
          <p:nvSpPr>
            <p:cNvPr id="11" name="TextBox 10">
              <a:extLst>
                <a:ext uri="{FF2B5EF4-FFF2-40B4-BE49-F238E27FC236}">
                  <a16:creationId xmlns:a16="http://schemas.microsoft.com/office/drawing/2014/main" id="{5C7007FC-469A-642B-B9B6-56D45E7E5C1B}"/>
                </a:ext>
              </a:extLst>
            </p:cNvPr>
            <p:cNvSpPr txBox="1"/>
            <p:nvPr/>
          </p:nvSpPr>
          <p:spPr>
            <a:xfrm>
              <a:off x="6532880" y="4495800"/>
              <a:ext cx="1750591" cy="1024280"/>
            </a:xfrm>
            <a:prstGeom prst="rect">
              <a:avLst/>
            </a:prstGeom>
            <a:noFill/>
            <a:ln cap="flat">
              <a:noFill/>
            </a:ln>
          </p:spPr>
          <p:txBody>
            <a:bodyPr vert="horz" wrap="square" lIns="180000" tIns="180000" rIns="180000" bIns="180000" anchor="ctr" anchorCtr="0" compatLnSpc="1">
              <a:noAutofit/>
            </a:bodyPr>
            <a:lstStyle/>
            <a:p>
              <a:pPr algn="ctr"/>
              <a:r>
                <a:rPr lang="en-GB" sz="1000" b="1" dirty="0">
                  <a:solidFill>
                    <a:schemeClr val="bg1"/>
                  </a:solidFill>
                  <a:latin typeface="Helvetica" pitchFamily="2" charset="0"/>
                </a:rPr>
                <a:t>Superior audio and visual quality with crystal clear audio and HD video</a:t>
              </a:r>
            </a:p>
          </p:txBody>
        </p:sp>
      </p:grpSp>
      <p:grpSp>
        <p:nvGrpSpPr>
          <p:cNvPr id="47" name="06">
            <a:extLst>
              <a:ext uri="{FF2B5EF4-FFF2-40B4-BE49-F238E27FC236}">
                <a16:creationId xmlns:a16="http://schemas.microsoft.com/office/drawing/2014/main" id="{432C7025-6721-B84C-110B-B7868B3E76F0}"/>
              </a:ext>
            </a:extLst>
          </p:cNvPr>
          <p:cNvGrpSpPr/>
          <p:nvPr/>
        </p:nvGrpSpPr>
        <p:grpSpPr>
          <a:xfrm>
            <a:off x="5425857" y="1772331"/>
            <a:ext cx="3455768" cy="3229199"/>
            <a:chOff x="5425857" y="1772331"/>
            <a:chExt cx="3455768" cy="3229199"/>
          </a:xfrm>
        </p:grpSpPr>
        <p:pic>
          <p:nvPicPr>
            <p:cNvPr id="24" name="Picture 23" descr="A blue triangle with green text&#10;&#10;Description automatically generated">
              <a:extLst>
                <a:ext uri="{FF2B5EF4-FFF2-40B4-BE49-F238E27FC236}">
                  <a16:creationId xmlns:a16="http://schemas.microsoft.com/office/drawing/2014/main" id="{378D573E-9565-62E3-56EB-215DB42229A7}"/>
                </a:ext>
              </a:extLst>
            </p:cNvPr>
            <p:cNvPicPr>
              <a:picLocks noChangeAspect="1"/>
            </p:cNvPicPr>
            <p:nvPr/>
          </p:nvPicPr>
          <p:blipFill>
            <a:blip r:embed="rId7">
              <a:extLst>
                <a:ext uri="{28A0092B-C50C-407E-A947-70E740481C1C}">
                  <a14:useLocalDpi xmlns:a14="http://schemas.microsoft.com/office/drawing/2010/main" val="0"/>
                </a:ext>
              </a:extLst>
            </a:blip>
            <a:srcRect l="45197" t="29846" r="26459" b="21596"/>
            <a:stretch/>
          </p:blipFill>
          <p:spPr>
            <a:xfrm>
              <a:off x="5425857" y="1772331"/>
              <a:ext cx="3455768" cy="3229199"/>
            </a:xfrm>
            <a:prstGeom prst="rect">
              <a:avLst/>
            </a:prstGeom>
          </p:spPr>
        </p:pic>
        <p:sp>
          <p:nvSpPr>
            <p:cNvPr id="12" name="TextBox 11">
              <a:extLst>
                <a:ext uri="{FF2B5EF4-FFF2-40B4-BE49-F238E27FC236}">
                  <a16:creationId xmlns:a16="http://schemas.microsoft.com/office/drawing/2014/main" id="{351C7A9D-E94C-618E-E9D6-18B3AF18FFC0}"/>
                </a:ext>
              </a:extLst>
            </p:cNvPr>
            <p:cNvSpPr txBox="1"/>
            <p:nvPr/>
          </p:nvSpPr>
          <p:spPr>
            <a:xfrm>
              <a:off x="5701192" y="3008169"/>
              <a:ext cx="1573174" cy="963764"/>
            </a:xfrm>
            <a:prstGeom prst="rect">
              <a:avLst/>
            </a:prstGeom>
            <a:noFill/>
            <a:ln cap="flat">
              <a:noFill/>
            </a:ln>
          </p:spPr>
          <p:txBody>
            <a:bodyPr vert="horz" wrap="square" lIns="180000" tIns="180000" rIns="180000" bIns="180000" anchor="ctr" anchorCtr="0" compatLnSpc="1">
              <a:noAutofit/>
            </a:bodyPr>
            <a:lstStyle/>
            <a:p>
              <a:pPr algn="ctr"/>
              <a:r>
                <a:rPr lang="en-GB" sz="1000" b="1" dirty="0">
                  <a:solidFill>
                    <a:schemeClr val="bg1"/>
                  </a:solidFill>
                  <a:latin typeface="Helvetica" pitchFamily="2" charset="0"/>
                </a:rPr>
                <a:t>Scalability with lots of upsell opportunities</a:t>
              </a:r>
            </a:p>
          </p:txBody>
        </p:sp>
      </p:grpSp>
      <p:grpSp>
        <p:nvGrpSpPr>
          <p:cNvPr id="48" name="07">
            <a:extLst>
              <a:ext uri="{FF2B5EF4-FFF2-40B4-BE49-F238E27FC236}">
                <a16:creationId xmlns:a16="http://schemas.microsoft.com/office/drawing/2014/main" id="{6F5893ED-9B14-C9B4-5715-2F79A8494BDA}"/>
              </a:ext>
            </a:extLst>
          </p:cNvPr>
          <p:cNvGrpSpPr/>
          <p:nvPr/>
        </p:nvGrpSpPr>
        <p:grpSpPr>
          <a:xfrm>
            <a:off x="5654027" y="354512"/>
            <a:ext cx="2713713" cy="3986969"/>
            <a:chOff x="5654027" y="339167"/>
            <a:chExt cx="2713713" cy="3986969"/>
          </a:xfrm>
        </p:grpSpPr>
        <p:pic>
          <p:nvPicPr>
            <p:cNvPr id="22" name="Picture 21" descr="A screen shot of a computer&#10;&#10;Description automatically generated">
              <a:extLst>
                <a:ext uri="{FF2B5EF4-FFF2-40B4-BE49-F238E27FC236}">
                  <a16:creationId xmlns:a16="http://schemas.microsoft.com/office/drawing/2014/main" id="{32CDD242-CAE4-A185-2C7E-9B74AEECF35A}"/>
                </a:ext>
              </a:extLst>
            </p:cNvPr>
            <p:cNvPicPr>
              <a:picLocks noChangeAspect="1"/>
            </p:cNvPicPr>
            <p:nvPr/>
          </p:nvPicPr>
          <p:blipFill>
            <a:blip r:embed="rId8">
              <a:extLst>
                <a:ext uri="{28A0092B-C50C-407E-A947-70E740481C1C}">
                  <a14:useLocalDpi xmlns:a14="http://schemas.microsoft.com/office/drawing/2010/main" val="0"/>
                </a:ext>
              </a:extLst>
            </a:blip>
            <a:srcRect l="47070" t="8296" r="30673" b="31752"/>
            <a:stretch/>
          </p:blipFill>
          <p:spPr>
            <a:xfrm>
              <a:off x="5654027" y="339167"/>
              <a:ext cx="2713713" cy="3986969"/>
            </a:xfrm>
            <a:prstGeom prst="rect">
              <a:avLst/>
            </a:prstGeom>
          </p:spPr>
        </p:pic>
        <p:sp>
          <p:nvSpPr>
            <p:cNvPr id="16" name="TextBox 15">
              <a:extLst>
                <a:ext uri="{FF2B5EF4-FFF2-40B4-BE49-F238E27FC236}">
                  <a16:creationId xmlns:a16="http://schemas.microsoft.com/office/drawing/2014/main" id="{8D8741ED-15F9-F171-DE3A-28B208C4B2D5}"/>
                </a:ext>
              </a:extLst>
            </p:cNvPr>
            <p:cNvSpPr txBox="1"/>
            <p:nvPr/>
          </p:nvSpPr>
          <p:spPr>
            <a:xfrm>
              <a:off x="6197260" y="1358603"/>
              <a:ext cx="1450679" cy="973039"/>
            </a:xfrm>
            <a:prstGeom prst="rect">
              <a:avLst/>
            </a:prstGeom>
            <a:noFill/>
            <a:ln cap="flat">
              <a:noFill/>
            </a:ln>
          </p:spPr>
          <p:txBody>
            <a:bodyPr vert="horz" wrap="square" lIns="180000" tIns="180000" rIns="180000" bIns="180000" anchor="ctr" anchorCtr="0" compatLnSpc="1">
              <a:noAutofit/>
            </a:bodyPr>
            <a:lstStyle/>
            <a:p>
              <a:pPr algn="ctr"/>
              <a:r>
                <a:rPr lang="en-GB" sz="1000" b="1" dirty="0">
                  <a:solidFill>
                    <a:schemeClr val="bg1"/>
                  </a:solidFill>
                  <a:latin typeface="Helvetica" pitchFamily="2" charset="0"/>
                </a:rPr>
                <a:t>Simple wireless or wired content sharing options to suit all users</a:t>
              </a:r>
            </a:p>
          </p:txBody>
        </p:sp>
      </p:grpSp>
      <p:grpSp>
        <p:nvGrpSpPr>
          <p:cNvPr id="49" name="08">
            <a:extLst>
              <a:ext uri="{FF2B5EF4-FFF2-40B4-BE49-F238E27FC236}">
                <a16:creationId xmlns:a16="http://schemas.microsoft.com/office/drawing/2014/main" id="{BCDC18D1-FB0B-3BB5-9C7E-57418DDDDFA5}"/>
              </a:ext>
            </a:extLst>
          </p:cNvPr>
          <p:cNvGrpSpPr/>
          <p:nvPr/>
        </p:nvGrpSpPr>
        <p:grpSpPr>
          <a:xfrm>
            <a:off x="7374949" y="-336227"/>
            <a:ext cx="2767653" cy="3431903"/>
            <a:chOff x="7374949" y="-336227"/>
            <a:chExt cx="2767653" cy="3431903"/>
          </a:xfrm>
        </p:grpSpPr>
        <p:pic>
          <p:nvPicPr>
            <p:cNvPr id="20" name="Picture 19" descr="A blue corner with a green center&#10;&#10;Description automatically generated with medium confidence">
              <a:extLst>
                <a:ext uri="{FF2B5EF4-FFF2-40B4-BE49-F238E27FC236}">
                  <a16:creationId xmlns:a16="http://schemas.microsoft.com/office/drawing/2014/main" id="{251F2EED-7435-302B-59E8-671FE6736EAF}"/>
                </a:ext>
              </a:extLst>
            </p:cNvPr>
            <p:cNvPicPr>
              <a:picLocks noChangeAspect="1"/>
            </p:cNvPicPr>
            <p:nvPr/>
          </p:nvPicPr>
          <p:blipFill>
            <a:blip r:embed="rId9">
              <a:extLst>
                <a:ext uri="{28A0092B-C50C-407E-A947-70E740481C1C}">
                  <a14:useLocalDpi xmlns:a14="http://schemas.microsoft.com/office/drawing/2010/main" val="0"/>
                </a:ext>
              </a:extLst>
            </a:blip>
            <a:srcRect l="61184" t="-1861" r="16116" b="50255"/>
            <a:stretch/>
          </p:blipFill>
          <p:spPr>
            <a:xfrm>
              <a:off x="7374949" y="-336227"/>
              <a:ext cx="2767653" cy="3431903"/>
            </a:xfrm>
            <a:prstGeom prst="rect">
              <a:avLst/>
            </a:prstGeom>
          </p:spPr>
        </p:pic>
        <p:sp>
          <p:nvSpPr>
            <p:cNvPr id="14" name="TextBox 13">
              <a:extLst>
                <a:ext uri="{FF2B5EF4-FFF2-40B4-BE49-F238E27FC236}">
                  <a16:creationId xmlns:a16="http://schemas.microsoft.com/office/drawing/2014/main" id="{8F318E7E-7D2A-E947-5F78-82A62B3B8DEB}"/>
                </a:ext>
              </a:extLst>
            </p:cNvPr>
            <p:cNvSpPr txBox="1"/>
            <p:nvPr/>
          </p:nvSpPr>
          <p:spPr>
            <a:xfrm>
              <a:off x="7670888" y="270713"/>
              <a:ext cx="1644562" cy="1227531"/>
            </a:xfrm>
            <a:prstGeom prst="rect">
              <a:avLst/>
            </a:prstGeom>
            <a:noFill/>
            <a:ln cap="flat">
              <a:noFill/>
            </a:ln>
          </p:spPr>
          <p:txBody>
            <a:bodyPr vert="horz" wrap="square" lIns="180000" tIns="180000" rIns="180000" bIns="180000" anchor="ctr" anchorCtr="0" compatLnSpc="1">
              <a:noAutofit/>
            </a:bodyPr>
            <a:lstStyle/>
            <a:p>
              <a:pPr algn="ctr"/>
              <a:r>
                <a:rPr lang="en-GB" sz="1000" b="1" dirty="0">
                  <a:solidFill>
                    <a:schemeClr val="bg1"/>
                  </a:solidFill>
                  <a:latin typeface="Helvetica" pitchFamily="2" charset="0"/>
                  <a:cs typeface="Helvetica"/>
                </a:rPr>
                <a:t>End to End 24/7 management through EXPO.e UCC Specialists</a:t>
              </a:r>
            </a:p>
          </p:txBody>
        </p:sp>
      </p:grpSp>
      <p:grpSp>
        <p:nvGrpSpPr>
          <p:cNvPr id="36" name="Group 35">
            <a:extLst>
              <a:ext uri="{FF2B5EF4-FFF2-40B4-BE49-F238E27FC236}">
                <a16:creationId xmlns:a16="http://schemas.microsoft.com/office/drawing/2014/main" id="{0D79F926-F55E-8AEE-3693-285CE2C98D8D}"/>
              </a:ext>
            </a:extLst>
          </p:cNvPr>
          <p:cNvGrpSpPr/>
          <p:nvPr/>
        </p:nvGrpSpPr>
        <p:grpSpPr>
          <a:xfrm>
            <a:off x="7317625" y="1691191"/>
            <a:ext cx="2914946" cy="2914946"/>
            <a:chOff x="7317625" y="1691191"/>
            <a:chExt cx="2914946" cy="2914946"/>
          </a:xfrm>
        </p:grpSpPr>
        <p:grpSp>
          <p:nvGrpSpPr>
            <p:cNvPr id="39" name="Group 38">
              <a:extLst>
                <a:ext uri="{FF2B5EF4-FFF2-40B4-BE49-F238E27FC236}">
                  <a16:creationId xmlns:a16="http://schemas.microsoft.com/office/drawing/2014/main" id="{3D215291-71A8-46B3-953B-D3F96E3766A4}"/>
                </a:ext>
              </a:extLst>
            </p:cNvPr>
            <p:cNvGrpSpPr/>
            <p:nvPr/>
          </p:nvGrpSpPr>
          <p:grpSpPr>
            <a:xfrm>
              <a:off x="7317625" y="1691191"/>
              <a:ext cx="2914946" cy="2914946"/>
              <a:chOff x="7647427" y="2020993"/>
              <a:chExt cx="2255342" cy="2255342"/>
            </a:xfrm>
          </p:grpSpPr>
          <p:pic>
            <p:nvPicPr>
              <p:cNvPr id="37" name="Graphic 36">
                <a:extLst>
                  <a:ext uri="{FF2B5EF4-FFF2-40B4-BE49-F238E27FC236}">
                    <a16:creationId xmlns:a16="http://schemas.microsoft.com/office/drawing/2014/main" id="{3C07F81C-AEF6-EE77-2210-F91F78070C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47427" y="2020993"/>
                <a:ext cx="2255342" cy="2255342"/>
              </a:xfrm>
              <a:prstGeom prst="rect">
                <a:avLst/>
              </a:prstGeom>
            </p:spPr>
          </p:pic>
          <p:sp>
            <p:nvSpPr>
              <p:cNvPr id="38" name="Oval 37">
                <a:extLst>
                  <a:ext uri="{FF2B5EF4-FFF2-40B4-BE49-F238E27FC236}">
                    <a16:creationId xmlns:a16="http://schemas.microsoft.com/office/drawing/2014/main" id="{1E28DD26-8136-B6AD-1164-2C3B8E1185D7}"/>
                  </a:ext>
                </a:extLst>
              </p:cNvPr>
              <p:cNvSpPr/>
              <p:nvPr/>
            </p:nvSpPr>
            <p:spPr>
              <a:xfrm>
                <a:off x="7841414" y="2220158"/>
                <a:ext cx="1867367" cy="1867368"/>
              </a:xfrm>
              <a:prstGeom prst="ellipse">
                <a:avLst/>
              </a:prstGeom>
              <a:solidFill>
                <a:schemeClr val="tx1"/>
              </a:solidFill>
              <a:ln w="9525" cap="flat">
                <a:noFill/>
                <a:prstDash val="solid"/>
                <a:miter/>
              </a:ln>
              <a:effectLst>
                <a:outerShdw blurRad="50800" dist="393700" dir="5400000" sx="96000" sy="96000" algn="t" rotWithShape="0">
                  <a:prstClr val="black">
                    <a:alpha val="28000"/>
                  </a:prstClr>
                </a:outerShdw>
              </a:effectLst>
              <a:scene3d>
                <a:camera prst="orthographicFront"/>
                <a:lightRig rig="threePt" dir="t"/>
              </a:scene3d>
              <a:sp3d>
                <a:bevelT w="44450" h="12700" prst="coolSlant"/>
              </a:sp3d>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00" dirty="0">
                  <a:solidFill>
                    <a:schemeClr val="bg1"/>
                  </a:solidFill>
                  <a:latin typeface="Helvetica" pitchFamily="2" charset="0"/>
                </a:endParaRPr>
              </a:p>
            </p:txBody>
          </p:sp>
        </p:grpSp>
        <p:pic>
          <p:nvPicPr>
            <p:cNvPr id="35" name="Graphic 34">
              <a:extLst>
                <a:ext uri="{FF2B5EF4-FFF2-40B4-BE49-F238E27FC236}">
                  <a16:creationId xmlns:a16="http://schemas.microsoft.com/office/drawing/2014/main" id="{9987DA5F-8917-4F08-9B90-15C998788F85}"/>
                </a:ext>
              </a:extLst>
            </p:cNvPr>
            <p:cNvPicPr>
              <a:picLocks noChangeAspect="1"/>
            </p:cNvPicPr>
            <p:nvPr/>
          </p:nvPicPr>
          <p:blipFill>
            <a:blip r:embed="rId12">
              <a:extLst>
                <a:ext uri="{96DAC541-7B7A-43D3-8B79-37D633B846F1}">
                  <asvg:svgBlip xmlns:asvg="http://schemas.microsoft.com/office/drawing/2016/SVG/main" r:embed="rId13"/>
                </a:ext>
              </a:extLst>
            </a:blip>
            <a:srcRect l="22433" t="5156" r="34708" b="32341"/>
            <a:stretch/>
          </p:blipFill>
          <p:spPr>
            <a:xfrm>
              <a:off x="7562508" y="1924051"/>
              <a:ext cx="2451660" cy="2462610"/>
            </a:xfrm>
            <a:prstGeom prst="ellipse">
              <a:avLst/>
            </a:prstGeom>
            <a:scene3d>
              <a:camera prst="orthographicFront"/>
              <a:lightRig rig="threePt" dir="t"/>
            </a:scene3d>
            <a:sp3d>
              <a:bevelT w="44450" h="12700"/>
            </a:sp3d>
          </p:spPr>
        </p:pic>
      </p:grpSp>
    </p:spTree>
    <p:extLst>
      <p:ext uri="{BB962C8B-B14F-4D97-AF65-F5344CB8AC3E}">
        <p14:creationId xmlns:p14="http://schemas.microsoft.com/office/powerpoint/2010/main" val="21506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10" presetClass="entr" presetSubtype="0" fill="hold" nodeType="withEffect">
                                  <p:stCondLst>
                                    <p:cond delay="25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nodeType="withEffect">
                                  <p:stCondLst>
                                    <p:cond delay="50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75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100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nodeType="withEffect">
                                  <p:stCondLst>
                                    <p:cond delay="125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ntr" presetSubtype="0" fill="hold" nodeType="withEffect">
                                  <p:stCondLst>
                                    <p:cond delay="150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ntr" presetSubtype="0" fill="hold" nodeType="withEffect">
                                  <p:stCondLst>
                                    <p:cond delay="175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nodeType="withEffect">
                                  <p:stCondLst>
                                    <p:cond delay="200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Main Slide - Dark">
  <a:themeElements>
    <a:clrScheme name="Expo.e Channel">
      <a:dk1>
        <a:srgbClr val="1A1C2B"/>
      </a:dk1>
      <a:lt1>
        <a:sysClr val="window" lastClr="FFFFFF"/>
      </a:lt1>
      <a:dk2>
        <a:srgbClr val="1A1C2B"/>
      </a:dk2>
      <a:lt2>
        <a:srgbClr val="00FF2D"/>
      </a:lt2>
      <a:accent1>
        <a:srgbClr val="00FF2D"/>
      </a:accent1>
      <a:accent2>
        <a:srgbClr val="06EA26"/>
      </a:accent2>
      <a:accent3>
        <a:srgbClr val="9FFFB0"/>
      </a:accent3>
      <a:accent4>
        <a:srgbClr val="07C7AD"/>
      </a:accent4>
      <a:accent5>
        <a:srgbClr val="0AAB98"/>
      </a:accent5>
      <a:accent6>
        <a:srgbClr val="0D8E82"/>
      </a:accent6>
      <a:hlink>
        <a:srgbClr val="1A1C2B"/>
      </a:hlink>
      <a:folHlink>
        <a:srgbClr val="1A1C2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ppt/theme/theme2.xml><?xml version="1.0" encoding="utf-8"?>
<a:theme xmlns:a="http://schemas.openxmlformats.org/drawingml/2006/main" name="8_Main Slide - Light">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ppt/theme/theme3.xml><?xml version="1.0" encoding="utf-8"?>
<a:theme xmlns:a="http://schemas.openxmlformats.org/drawingml/2006/main" name="1_Main Title Slide D">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ertical xmlns="a627b29c-87c9-4664-bf95-9f4015f36b10" xsi:nil="true"/>
    <AdditonalProductss xmlns="a627b29c-87c9-4664-bf95-9f4015f36b10" xsi:nil="true"/>
    <TaxCatchAll xmlns="8dacb8ad-d8bf-4afc-8355-7985183833fd" xsi:nil="true"/>
    <lcf76f155ced4ddcb4097134ff3c332f xmlns="a627b29c-87c9-4664-bf95-9f4015f36b10">
      <Terms xmlns="http://schemas.microsoft.com/office/infopath/2007/PartnerControls"/>
    </lcf76f155ced4ddcb4097134ff3c332f>
    <MainProduct xmlns="a627b29c-87c9-4664-bf95-9f4015f36b1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AEE7694ABAEE4AAD0B21E57948C665" ma:contentTypeVersion="18" ma:contentTypeDescription="Create a new document." ma:contentTypeScope="" ma:versionID="4b734a0869d9f82c48f63dbc7d7bc79e">
  <xsd:schema xmlns:xsd="http://www.w3.org/2001/XMLSchema" xmlns:xs="http://www.w3.org/2001/XMLSchema" xmlns:p="http://schemas.microsoft.com/office/2006/metadata/properties" xmlns:ns2="a627b29c-87c9-4664-bf95-9f4015f36b10" xmlns:ns3="8dacb8ad-d8bf-4afc-8355-7985183833fd" targetNamespace="http://schemas.microsoft.com/office/2006/metadata/properties" ma:root="true" ma:fieldsID="fcb1ecb677fb997a6422b6105e94fdc6" ns2:_="" ns3:_="">
    <xsd:import namespace="a627b29c-87c9-4664-bf95-9f4015f36b10"/>
    <xsd:import namespace="8dacb8ad-d8bf-4afc-8355-7985183833f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ainProduct" minOccurs="0"/>
                <xsd:element ref="ns2:Vertical" minOccurs="0"/>
                <xsd:element ref="ns2:MediaLengthInSeconds" minOccurs="0"/>
                <xsd:element ref="ns3:SharedWithUsers" minOccurs="0"/>
                <xsd:element ref="ns3:SharedWithDetails" minOccurs="0"/>
                <xsd:element ref="ns2:MediaServiceObjectDetectorVersions" minOccurs="0"/>
                <xsd:element ref="ns2:AdditonalProducts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27b29c-87c9-4664-bf95-9f4015f36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8e39cdb-01ac-4c4a-9d60-db0dd1c5af7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ainProduct" ma:index="17" nillable="true" ma:displayName="Main Product" ma:format="Dropdown" ma:internalName="MainProduct">
      <xsd:simpleType>
        <xsd:union memberTypes="dms:Text">
          <xsd:simpleType>
            <xsd:restriction base="dms:Choice">
              <xsd:enumeration value="TCaaS"/>
              <xsd:enumeration value="CCaaS"/>
              <xsd:enumeration value="MTR"/>
            </xsd:restriction>
          </xsd:simpleType>
        </xsd:union>
      </xsd:simpleType>
    </xsd:element>
    <xsd:element name="Vertical" ma:index="18" nillable="true" ma:displayName="Vertical" ma:format="Dropdown" ma:internalName="Vertical">
      <xsd:simpleType>
        <xsd:union memberTypes="dms:Text">
          <xsd:simpleType>
            <xsd:restriction base="dms:Choice">
              <xsd:enumeration value="Housing"/>
              <xsd:enumeration value="Public Sector"/>
              <xsd:enumeration value="Legal"/>
            </xsd:restriction>
          </xsd:simpleType>
        </xsd:un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AdditonalProductss" ma:index="23" nillable="true" ma:displayName="Additonal Productss" ma:format="Dropdown" ma:internalName="AdditonalProducts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acb8ad-d8bf-4afc-8355-7985183833f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0c7ddf-c91d-4115-85e4-368a57c2f931}" ma:internalName="TaxCatchAll" ma:showField="CatchAllData" ma:web="8dacb8ad-d8bf-4afc-8355-7985183833f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2EBFD2-3869-4133-9A54-ADFC21234907}">
  <ds:schemaRefs>
    <ds:schemaRef ds:uri="a627b29c-87c9-4664-bf95-9f4015f36b10"/>
    <ds:schemaRef ds:uri="http://purl.org/dc/elements/1.1/"/>
    <ds:schemaRef ds:uri="8dacb8ad-d8bf-4afc-8355-7985183833fd"/>
    <ds:schemaRef ds:uri="http://schemas.microsoft.com/office/2006/metadata/propertie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91BADBF-0762-47C5-B794-57958374FD85}">
  <ds:schemaRefs>
    <ds:schemaRef ds:uri="http://schemas.microsoft.com/sharepoint/v3/contenttype/forms"/>
  </ds:schemaRefs>
</ds:datastoreItem>
</file>

<file path=customXml/itemProps3.xml><?xml version="1.0" encoding="utf-8"?>
<ds:datastoreItem xmlns:ds="http://schemas.openxmlformats.org/officeDocument/2006/customXml" ds:itemID="{BA3F3426-169F-48CF-9BBB-F9946B69F1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27b29c-87c9-4664-bf95-9f4015f36b10"/>
    <ds:schemaRef ds:uri="8dacb8ad-d8bf-4afc-8355-7985183833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42890</TotalTime>
  <Words>1923</Words>
  <Application>Microsoft Office PowerPoint</Application>
  <PresentationFormat>Widescreen</PresentationFormat>
  <Paragraphs>191</Paragraphs>
  <Slides>15</Slides>
  <Notes>5</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15</vt:i4>
      </vt:variant>
    </vt:vector>
  </HeadingPairs>
  <TitlesOfParts>
    <vt:vector size="20" baseType="lpstr">
      <vt:lpstr>Arial</vt:lpstr>
      <vt:lpstr>Helvetica</vt:lpstr>
      <vt:lpstr>Main Slide - Dark</vt:lpstr>
      <vt:lpstr>8_Main Slide - Light</vt:lpstr>
      <vt:lpstr>1_Main Title Slide D</vt:lpstr>
      <vt:lpstr>EXPO.e Unified Communications &amp; Contact Centre</vt:lpstr>
      <vt:lpstr>Agenda</vt:lpstr>
      <vt:lpstr>Our History in UCC</vt:lpstr>
      <vt:lpstr>Why UCC for you and your customers</vt:lpstr>
      <vt:lpstr>What is Unified Communications as a Service</vt:lpstr>
      <vt:lpstr>PowerPoint Presentation</vt:lpstr>
      <vt:lpstr>PowerPoint Presentation</vt:lpstr>
      <vt:lpstr>PowerPoint Presentation</vt:lpstr>
      <vt:lpstr>PowerPoint Presentation</vt:lpstr>
      <vt:lpstr>Value-add Services </vt:lpstr>
      <vt:lpstr>Our Self-Service Portals</vt:lpstr>
      <vt:lpstr>Your opportunities / Where are the quick wins</vt:lpstr>
      <vt:lpstr>Why EXPO.e  &amp; UCC? What’s in it for you</vt:lpstr>
      <vt:lpstr>Success Stories</vt:lpstr>
      <vt:lpstr>Next Steps / CTA’s / Engagement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Williams-Bew</dc:creator>
  <cp:lastModifiedBy>Jason Williams-Bew</cp:lastModifiedBy>
  <cp:revision>145</cp:revision>
  <dcterms:created xsi:type="dcterms:W3CDTF">2020-05-01T17:15:48Z</dcterms:created>
  <dcterms:modified xsi:type="dcterms:W3CDTF">2024-10-10T14:16:54Z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0x0101006BAEE7694ABAEE4AAD0B21E57948C665</vt:lpwstr>
  </property>
  <property fmtid="{D5CDD505-2E9C-101B-9397-08002B2CF9AE}" pid="3" name="MediaServiceImageTags">
    <vt:lpwstr/>
  </property>
</Properties>
</file>