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2" r:id="rId4"/>
    <p:sldMasterId id="2147483804" r:id="rId5"/>
    <p:sldMasterId id="2147483806" r:id="rId6"/>
    <p:sldMasterId id="2147483808" r:id="rId7"/>
    <p:sldMasterId id="2147483810" r:id="rId8"/>
    <p:sldMasterId id="2147483812" r:id="rId9"/>
    <p:sldMasterId id="2147483814" r:id="rId10"/>
    <p:sldMasterId id="2147483816" r:id="rId11"/>
    <p:sldMasterId id="2147483771" r:id="rId12"/>
    <p:sldMasterId id="2147483818" r:id="rId13"/>
    <p:sldMasterId id="2147483843" r:id="rId14"/>
    <p:sldMasterId id="2147483845" r:id="rId15"/>
    <p:sldMasterId id="2147483871" r:id="rId16"/>
    <p:sldMasterId id="2147483873" r:id="rId17"/>
  </p:sldMasterIdLst>
  <p:notesMasterIdLst>
    <p:notesMasterId r:id="rId28"/>
  </p:notesMasterIdLst>
  <p:sldIdLst>
    <p:sldId id="2143187642" r:id="rId18"/>
    <p:sldId id="2147469688" r:id="rId19"/>
    <p:sldId id="2143187569" r:id="rId20"/>
    <p:sldId id="2147469771" r:id="rId21"/>
    <p:sldId id="2143187656" r:id="rId22"/>
    <p:sldId id="2147469773" r:id="rId23"/>
    <p:sldId id="2147469772" r:id="rId24"/>
    <p:sldId id="2147469774" r:id="rId25"/>
    <p:sldId id="2147469671" r:id="rId26"/>
    <p:sldId id="2143187566" r:id="rId27"/>
  </p:sldIdLst>
  <p:sldSz cx="12192000" cy="6858000"/>
  <p:notesSz cx="6858000" cy="9144000"/>
  <p:embeddedFontLst>
    <p:embeddedFont>
      <p:font typeface="Helvetica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2115" userDrawn="1">
          <p15:clr>
            <a:srgbClr val="A4A3A4"/>
          </p15:clr>
        </p15:guide>
        <p15:guide id="7" orient="horz" pos="2478" userDrawn="1">
          <p15:clr>
            <a:srgbClr val="A4A3A4"/>
          </p15:clr>
        </p15:guide>
        <p15:guide id="8" orient="horz" pos="2863" userDrawn="1">
          <p15:clr>
            <a:srgbClr val="A4A3A4"/>
          </p15:clr>
        </p15:guide>
        <p15:guide id="9" orient="horz" pos="3226" userDrawn="1">
          <p15:clr>
            <a:srgbClr val="A4A3A4"/>
          </p15:clr>
        </p15:guide>
        <p15:guide id="10" orient="horz" pos="3589" userDrawn="1">
          <p15:clr>
            <a:srgbClr val="A4A3A4"/>
          </p15:clr>
        </p15:guide>
        <p15:guide id="11" orient="horz" pos="3974" userDrawn="1">
          <p15:clr>
            <a:srgbClr val="A4A3A4"/>
          </p15:clr>
        </p15:guide>
        <p15:guide id="12" orient="horz" pos="278" userDrawn="1">
          <p15:clr>
            <a:srgbClr val="A4A3A4"/>
          </p15:clr>
        </p15:guide>
        <p15:guide id="13" pos="3182" userDrawn="1">
          <p15:clr>
            <a:srgbClr val="A4A3A4"/>
          </p15:clr>
        </p15:guide>
        <p15:guide id="14" pos="2547" userDrawn="1">
          <p15:clr>
            <a:srgbClr val="A4A3A4"/>
          </p15:clr>
        </p15:guide>
        <p15:guide id="15" pos="1912" userDrawn="1">
          <p15:clr>
            <a:srgbClr val="A4A3A4"/>
          </p15:clr>
        </p15:guide>
        <p15:guide id="16" pos="1255" userDrawn="1">
          <p15:clr>
            <a:srgbClr val="A4A3A4"/>
          </p15:clr>
        </p15:guide>
        <p15:guide id="17" pos="597" userDrawn="1">
          <p15:clr>
            <a:srgbClr val="A4A3A4"/>
          </p15:clr>
        </p15:guide>
        <p15:guide id="18" pos="4475" userDrawn="1">
          <p15:clr>
            <a:srgbClr val="A4A3A4"/>
          </p15:clr>
        </p15:guide>
        <p15:guide id="19" pos="5110" userDrawn="1">
          <p15:clr>
            <a:srgbClr val="A4A3A4"/>
          </p15:clr>
        </p15:guide>
        <p15:guide id="20" pos="5768" userDrawn="1">
          <p15:clr>
            <a:srgbClr val="A4A3A4"/>
          </p15:clr>
        </p15:guide>
        <p15:guide id="21" pos="6403" userDrawn="1">
          <p15:clr>
            <a:srgbClr val="A4A3A4"/>
          </p15:clr>
        </p15:guide>
        <p15:guide id="22" pos="70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per Hardinge" initials="JH" lastIdx="1" clrIdx="0">
    <p:extLst>
      <p:ext uri="{19B8F6BF-5375-455C-9EA6-DF929625EA0E}">
        <p15:presenceInfo xmlns:p15="http://schemas.microsoft.com/office/powerpoint/2012/main" userId="S::Jasper.Hardinge@Exponential-e.com::69f86c5f-4a08-4e0b-bb9c-15fb31f3f092" providerId="AD"/>
      </p:ext>
    </p:extLst>
  </p:cmAuthor>
  <p:cmAuthor id="2" name="James Pearce" initials="JP" lastIdx="1" clrIdx="1">
    <p:extLst>
      <p:ext uri="{19B8F6BF-5375-455C-9EA6-DF929625EA0E}">
        <p15:presenceInfo xmlns:p15="http://schemas.microsoft.com/office/powerpoint/2012/main" userId="James Pearce" providerId="None"/>
      </p:ext>
    </p:extLst>
  </p:cmAuthor>
  <p:cmAuthor id="3" name="Tristin Titinchi" initials="TT" lastIdx="14" clrIdx="2">
    <p:extLst>
      <p:ext uri="{19B8F6BF-5375-455C-9EA6-DF929625EA0E}">
        <p15:presenceInfo xmlns:p15="http://schemas.microsoft.com/office/powerpoint/2012/main" userId="S::Tristin.Titinchi@Exponential-e.com::85e3d939-8389-434f-8f9c-ed833fa0112c" providerId="AD"/>
      </p:ext>
    </p:extLst>
  </p:cmAuthor>
  <p:cmAuthor id="4" name="Viktoria Pfeff" initials="VP" lastIdx="1" clrIdx="3">
    <p:extLst>
      <p:ext uri="{19B8F6BF-5375-455C-9EA6-DF929625EA0E}">
        <p15:presenceInfo xmlns:p15="http://schemas.microsoft.com/office/powerpoint/2012/main" userId="S::viktoria.pfeff@exponential-e.com::64b38e73-835a-44e8-927a-4958e3c107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E82"/>
    <a:srgbClr val="1A1C2B"/>
    <a:srgbClr val="00FF2D"/>
    <a:srgbClr val="2EA82E"/>
    <a:srgbClr val="05CD22"/>
    <a:srgbClr val="00C0A5"/>
    <a:srgbClr val="00D223"/>
    <a:srgbClr val="BFFFCA"/>
    <a:srgbClr val="7FFF95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6606D3-6D73-4D32-A184-42216B620E58}" v="87" dt="2024-10-10T10:32:52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3216" autoAdjust="0"/>
  </p:normalViewPr>
  <p:slideViewPr>
    <p:cSldViewPr snapToGrid="0">
      <p:cViewPr>
        <p:scale>
          <a:sx n="100" d="100"/>
          <a:sy n="100" d="100"/>
        </p:scale>
        <p:origin x="822" y="150"/>
      </p:cViewPr>
      <p:guideLst>
        <p:guide orient="horz" pos="640"/>
        <p:guide pos="3840"/>
        <p:guide orient="horz" pos="1026"/>
        <p:guide orient="horz" pos="1389"/>
        <p:guide orient="horz" pos="1752"/>
        <p:guide orient="horz" pos="2115"/>
        <p:guide orient="horz" pos="2478"/>
        <p:guide orient="horz" pos="2863"/>
        <p:guide orient="horz" pos="3226"/>
        <p:guide orient="horz" pos="3589"/>
        <p:guide orient="horz" pos="3974"/>
        <p:guide orient="horz" pos="278"/>
        <p:guide pos="3182"/>
        <p:guide pos="2547"/>
        <p:guide pos="1912"/>
        <p:guide pos="1255"/>
        <p:guide pos="597"/>
        <p:guide pos="4475"/>
        <p:guide pos="5110"/>
        <p:guide pos="5768"/>
        <p:guide pos="6403"/>
        <p:guide pos="70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microsoft.com/office/2015/10/relationships/revisionInfo" Target="revisionInfo.xml"/><Relationship Id="rId21" Type="http://schemas.openxmlformats.org/officeDocument/2006/relationships/slide" Target="slides/slide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ity Seenath" userId="e2c9180b-0947-4fc1-b739-8e5acc7c91e5" providerId="ADAL" clId="{848F37BB-C24E-41BC-AE07-C2A9FD2CB9F9}"/>
    <pc:docChg chg="modSld">
      <pc:chgData name="Trinity Seenath" userId="e2c9180b-0947-4fc1-b739-8e5acc7c91e5" providerId="ADAL" clId="{848F37BB-C24E-41BC-AE07-C2A9FD2CB9F9}" dt="2024-09-23T15:20:24.214" v="25" actId="20577"/>
      <pc:docMkLst>
        <pc:docMk/>
      </pc:docMkLst>
      <pc:sldChg chg="modSp mod">
        <pc:chgData name="Trinity Seenath" userId="e2c9180b-0947-4fc1-b739-8e5acc7c91e5" providerId="ADAL" clId="{848F37BB-C24E-41BC-AE07-C2A9FD2CB9F9}" dt="2024-09-23T15:14:08.135" v="23" actId="20577"/>
        <pc:sldMkLst>
          <pc:docMk/>
          <pc:sldMk cId="2820764609" sldId="2143187569"/>
        </pc:sldMkLst>
        <pc:spChg chg="mod">
          <ac:chgData name="Trinity Seenath" userId="e2c9180b-0947-4fc1-b739-8e5acc7c91e5" providerId="ADAL" clId="{848F37BB-C24E-41BC-AE07-C2A9FD2CB9F9}" dt="2024-09-23T10:29:10.368" v="19" actId="20577"/>
          <ac:spMkLst>
            <pc:docMk/>
            <pc:sldMk cId="2820764609" sldId="2143187569"/>
            <ac:spMk id="11" creationId="{2366A14A-E910-4446-8991-8BF8E2E6F834}"/>
          </ac:spMkLst>
        </pc:spChg>
        <pc:spChg chg="mod">
          <ac:chgData name="Trinity Seenath" userId="e2c9180b-0947-4fc1-b739-8e5acc7c91e5" providerId="ADAL" clId="{848F37BB-C24E-41BC-AE07-C2A9FD2CB9F9}" dt="2024-09-23T11:07:45.152" v="21" actId="20577"/>
          <ac:spMkLst>
            <pc:docMk/>
            <pc:sldMk cId="2820764609" sldId="2143187569"/>
            <ac:spMk id="12" creationId="{2366A14A-E910-4446-8991-8BF8E2E6F834}"/>
          </ac:spMkLst>
        </pc:spChg>
        <pc:spChg chg="mod">
          <ac:chgData name="Trinity Seenath" userId="e2c9180b-0947-4fc1-b739-8e5acc7c91e5" providerId="ADAL" clId="{848F37BB-C24E-41BC-AE07-C2A9FD2CB9F9}" dt="2024-09-23T15:14:08.135" v="23" actId="20577"/>
          <ac:spMkLst>
            <pc:docMk/>
            <pc:sldMk cId="2820764609" sldId="2143187569"/>
            <ac:spMk id="13" creationId="{2366A14A-E910-4446-8991-8BF8E2E6F834}"/>
          </ac:spMkLst>
        </pc:spChg>
        <pc:spChg chg="mod">
          <ac:chgData name="Trinity Seenath" userId="e2c9180b-0947-4fc1-b739-8e5acc7c91e5" providerId="ADAL" clId="{848F37BB-C24E-41BC-AE07-C2A9FD2CB9F9}" dt="2024-09-18T15:15:00.098" v="17" actId="20577"/>
          <ac:spMkLst>
            <pc:docMk/>
            <pc:sldMk cId="2820764609" sldId="2143187569"/>
            <ac:spMk id="15" creationId="{2366A14A-E910-4446-8991-8BF8E2E6F834}"/>
          </ac:spMkLst>
        </pc:spChg>
      </pc:sldChg>
      <pc:sldChg chg="modSp">
        <pc:chgData name="Trinity Seenath" userId="e2c9180b-0947-4fc1-b739-8e5acc7c91e5" providerId="ADAL" clId="{848F37BB-C24E-41BC-AE07-C2A9FD2CB9F9}" dt="2024-09-16T14:13:53.662" v="9" actId="20577"/>
        <pc:sldMkLst>
          <pc:docMk/>
          <pc:sldMk cId="53992147" sldId="2147469688"/>
        </pc:sldMkLst>
        <pc:spChg chg="mod">
          <ac:chgData name="Trinity Seenath" userId="e2c9180b-0947-4fc1-b739-8e5acc7c91e5" providerId="ADAL" clId="{848F37BB-C24E-41BC-AE07-C2A9FD2CB9F9}" dt="2024-09-16T14:13:53.662" v="9" actId="20577"/>
          <ac:spMkLst>
            <pc:docMk/>
            <pc:sldMk cId="53992147" sldId="2147469688"/>
            <ac:spMk id="4" creationId="{27E966E6-F73C-E7D2-B308-9239E6D3DD34}"/>
          </ac:spMkLst>
        </pc:spChg>
        <pc:spChg chg="mod">
          <ac:chgData name="Trinity Seenath" userId="e2c9180b-0947-4fc1-b739-8e5acc7c91e5" providerId="ADAL" clId="{848F37BB-C24E-41BC-AE07-C2A9FD2CB9F9}" dt="2024-09-16T14:06:09.396" v="7" actId="20577"/>
          <ac:spMkLst>
            <pc:docMk/>
            <pc:sldMk cId="53992147" sldId="2147469688"/>
            <ac:spMk id="5" creationId="{14F4BB5F-6417-59C5-33AD-764558D85153}"/>
          </ac:spMkLst>
        </pc:spChg>
      </pc:sldChg>
      <pc:sldChg chg="modSp mod">
        <pc:chgData name="Trinity Seenath" userId="e2c9180b-0947-4fc1-b739-8e5acc7c91e5" providerId="ADAL" clId="{848F37BB-C24E-41BC-AE07-C2A9FD2CB9F9}" dt="2024-09-23T15:20:24.214" v="25" actId="20577"/>
        <pc:sldMkLst>
          <pc:docMk/>
          <pc:sldMk cId="920167920" sldId="2147469771"/>
        </pc:sldMkLst>
        <pc:spChg chg="mod">
          <ac:chgData name="Trinity Seenath" userId="e2c9180b-0947-4fc1-b739-8e5acc7c91e5" providerId="ADAL" clId="{848F37BB-C24E-41BC-AE07-C2A9FD2CB9F9}" dt="2024-09-23T15:20:24.214" v="25" actId="20577"/>
          <ac:spMkLst>
            <pc:docMk/>
            <pc:sldMk cId="920167920" sldId="2147469771"/>
            <ac:spMk id="3" creationId="{B4420181-E2B1-E68F-BC2E-FCC2E02F4796}"/>
          </ac:spMkLst>
        </pc:spChg>
      </pc:sldChg>
    </pc:docChg>
  </pc:docChgLst>
  <pc:docChgLst>
    <pc:chgData name="Jason Williams-Bew" userId="0bd25267-930c-46ed-b552-65d9a6ae6963" providerId="ADAL" clId="{E36606D3-6D73-4D32-A184-42216B620E58}"/>
    <pc:docChg chg="undo custSel modSld">
      <pc:chgData name="Jason Williams-Bew" userId="0bd25267-930c-46ed-b552-65d9a6ae6963" providerId="ADAL" clId="{E36606D3-6D73-4D32-A184-42216B620E58}" dt="2024-10-10T10:32:52.920" v="248"/>
      <pc:docMkLst>
        <pc:docMk/>
      </pc:docMkLst>
      <pc:sldChg chg="addSp delSp modSp mod modAnim">
        <pc:chgData name="Jason Williams-Bew" userId="0bd25267-930c-46ed-b552-65d9a6ae6963" providerId="ADAL" clId="{E36606D3-6D73-4D32-A184-42216B620E58}" dt="2024-10-10T10:00:11.558" v="62"/>
        <pc:sldMkLst>
          <pc:docMk/>
          <pc:sldMk cId="1260664448" sldId="2143187566"/>
        </pc:sldMkLst>
        <pc:spChg chg="mod topLvl">
          <ac:chgData name="Jason Williams-Bew" userId="0bd25267-930c-46ed-b552-65d9a6ae6963" providerId="ADAL" clId="{E36606D3-6D73-4D32-A184-42216B620E58}" dt="2024-10-10T09:57:54.595" v="31" actId="164"/>
          <ac:spMkLst>
            <pc:docMk/>
            <pc:sldMk cId="1260664448" sldId="2143187566"/>
            <ac:spMk id="13" creationId="{00000000-0000-0000-0000-000000000000}"/>
          </ac:spMkLst>
        </pc:spChg>
        <pc:spChg chg="mod topLvl">
          <ac:chgData name="Jason Williams-Bew" userId="0bd25267-930c-46ed-b552-65d9a6ae6963" providerId="ADAL" clId="{E36606D3-6D73-4D32-A184-42216B620E58}" dt="2024-10-10T09:58:02.258" v="35" actId="164"/>
          <ac:spMkLst>
            <pc:docMk/>
            <pc:sldMk cId="1260664448" sldId="2143187566"/>
            <ac:spMk id="16" creationId="{00000000-0000-0000-0000-000000000000}"/>
          </ac:spMkLst>
        </pc:spChg>
        <pc:spChg chg="mod topLvl">
          <ac:chgData name="Jason Williams-Bew" userId="0bd25267-930c-46ed-b552-65d9a6ae6963" providerId="ADAL" clId="{E36606D3-6D73-4D32-A184-42216B620E58}" dt="2024-10-10T09:57:58.803" v="34" actId="164"/>
          <ac:spMkLst>
            <pc:docMk/>
            <pc:sldMk cId="1260664448" sldId="2143187566"/>
            <ac:spMk id="18" creationId="{00000000-0000-0000-0000-000000000000}"/>
          </ac:spMkLst>
        </pc:spChg>
        <pc:spChg chg="mod topLvl">
          <ac:chgData name="Jason Williams-Bew" userId="0bd25267-930c-46ed-b552-65d9a6ae6963" providerId="ADAL" clId="{E36606D3-6D73-4D32-A184-42216B620E58}" dt="2024-10-10T09:58:05.252" v="36" actId="164"/>
          <ac:spMkLst>
            <pc:docMk/>
            <pc:sldMk cId="1260664448" sldId="2143187566"/>
            <ac:spMk id="20" creationId="{00000000-0000-0000-0000-000000000000}"/>
          </ac:spMkLst>
        </pc:spChg>
        <pc:spChg chg="mod topLvl">
          <ac:chgData name="Jason Williams-Bew" userId="0bd25267-930c-46ed-b552-65d9a6ae6963" providerId="ADAL" clId="{E36606D3-6D73-4D32-A184-42216B620E58}" dt="2024-10-10T09:58:02.258" v="35" actId="164"/>
          <ac:spMkLst>
            <pc:docMk/>
            <pc:sldMk cId="1260664448" sldId="2143187566"/>
            <ac:spMk id="25" creationId="{613E8038-FC05-47C0-9525-38E5867A99EB}"/>
          </ac:spMkLst>
        </pc:spChg>
        <pc:spChg chg="mod topLvl">
          <ac:chgData name="Jason Williams-Bew" userId="0bd25267-930c-46ed-b552-65d9a6ae6963" providerId="ADAL" clId="{E36606D3-6D73-4D32-A184-42216B620E58}" dt="2024-10-10T09:57:58.803" v="34" actId="164"/>
          <ac:spMkLst>
            <pc:docMk/>
            <pc:sldMk cId="1260664448" sldId="2143187566"/>
            <ac:spMk id="26" creationId="{0481294E-5AD9-46AB-9C9F-C56CC3A794D8}"/>
          </ac:spMkLst>
        </pc:spChg>
        <pc:spChg chg="mod topLvl">
          <ac:chgData name="Jason Williams-Bew" userId="0bd25267-930c-46ed-b552-65d9a6ae6963" providerId="ADAL" clId="{E36606D3-6D73-4D32-A184-42216B620E58}" dt="2024-10-10T09:58:05.252" v="36" actId="164"/>
          <ac:spMkLst>
            <pc:docMk/>
            <pc:sldMk cId="1260664448" sldId="2143187566"/>
            <ac:spMk id="27" creationId="{684FB99F-63C7-4C69-A827-80EB6DF63D8A}"/>
          </ac:spMkLst>
        </pc:spChg>
        <pc:spChg chg="mod topLvl">
          <ac:chgData name="Jason Williams-Bew" userId="0bd25267-930c-46ed-b552-65d9a6ae6963" providerId="ADAL" clId="{E36606D3-6D73-4D32-A184-42216B620E58}" dt="2024-10-10T09:57:54.595" v="31" actId="164"/>
          <ac:spMkLst>
            <pc:docMk/>
            <pc:sldMk cId="1260664448" sldId="2143187566"/>
            <ac:spMk id="28" creationId="{1C389C82-EB65-4522-B3DF-F5D91A39F0AF}"/>
          </ac:spMkLst>
        </pc:spChg>
        <pc:grpChg chg="add mod">
          <ac:chgData name="Jason Williams-Bew" userId="0bd25267-930c-46ed-b552-65d9a6ae6963" providerId="ADAL" clId="{E36606D3-6D73-4D32-A184-42216B620E58}" dt="2024-10-10T09:57:54.595" v="31" actId="164"/>
          <ac:grpSpMkLst>
            <pc:docMk/>
            <pc:sldMk cId="1260664448" sldId="2143187566"/>
            <ac:grpSpMk id="2" creationId="{65054FE7-FABB-D6A8-229B-36A1DCC1484D}"/>
          </ac:grpSpMkLst>
        </pc:grpChg>
        <pc:grpChg chg="add mod">
          <ac:chgData name="Jason Williams-Bew" userId="0bd25267-930c-46ed-b552-65d9a6ae6963" providerId="ADAL" clId="{E36606D3-6D73-4D32-A184-42216B620E58}" dt="2024-10-10T09:57:57.590" v="33" actId="164"/>
          <ac:grpSpMkLst>
            <pc:docMk/>
            <pc:sldMk cId="1260664448" sldId="2143187566"/>
            <ac:grpSpMk id="3" creationId="{F2BCB9A4-3333-6A49-B0BF-E961446F06D9}"/>
          </ac:grpSpMkLst>
        </pc:grpChg>
        <pc:grpChg chg="add mod">
          <ac:chgData name="Jason Williams-Bew" userId="0bd25267-930c-46ed-b552-65d9a6ae6963" providerId="ADAL" clId="{E36606D3-6D73-4D32-A184-42216B620E58}" dt="2024-10-10T09:57:58.803" v="34" actId="164"/>
          <ac:grpSpMkLst>
            <pc:docMk/>
            <pc:sldMk cId="1260664448" sldId="2143187566"/>
            <ac:grpSpMk id="4" creationId="{33FC9DD9-4178-CA8F-7FBC-D1929361F82B}"/>
          </ac:grpSpMkLst>
        </pc:grpChg>
        <pc:grpChg chg="add mod">
          <ac:chgData name="Jason Williams-Bew" userId="0bd25267-930c-46ed-b552-65d9a6ae6963" providerId="ADAL" clId="{E36606D3-6D73-4D32-A184-42216B620E58}" dt="2024-10-10T09:58:02.258" v="35" actId="164"/>
          <ac:grpSpMkLst>
            <pc:docMk/>
            <pc:sldMk cId="1260664448" sldId="2143187566"/>
            <ac:grpSpMk id="6" creationId="{569F0A1A-7D98-FB78-F8C6-FA7F9827E764}"/>
          </ac:grpSpMkLst>
        </pc:grpChg>
        <pc:grpChg chg="add mod">
          <ac:chgData name="Jason Williams-Bew" userId="0bd25267-930c-46ed-b552-65d9a6ae6963" providerId="ADAL" clId="{E36606D3-6D73-4D32-A184-42216B620E58}" dt="2024-10-10T09:58:05.252" v="36" actId="164"/>
          <ac:grpSpMkLst>
            <pc:docMk/>
            <pc:sldMk cId="1260664448" sldId="2143187566"/>
            <ac:grpSpMk id="7" creationId="{46AF7F9C-6F8D-628E-A942-2CFEEA8CF4B6}"/>
          </ac:grpSpMkLst>
        </pc:grpChg>
        <pc:grpChg chg="del">
          <ac:chgData name="Jason Williams-Bew" userId="0bd25267-930c-46ed-b552-65d9a6ae6963" providerId="ADAL" clId="{E36606D3-6D73-4D32-A184-42216B620E58}" dt="2024-10-10T09:56:11.482" v="8" actId="165"/>
          <ac:grpSpMkLst>
            <pc:docMk/>
            <pc:sldMk cId="1260664448" sldId="2143187566"/>
            <ac:grpSpMk id="29" creationId="{00000000-0000-0000-0000-000000000000}"/>
          </ac:grpSpMkLst>
        </pc:grpChg>
        <pc:grpChg chg="del">
          <ac:chgData name="Jason Williams-Bew" userId="0bd25267-930c-46ed-b552-65d9a6ae6963" providerId="ADAL" clId="{E36606D3-6D73-4D32-A184-42216B620E58}" dt="2024-10-10T09:56:07.034" v="6" actId="165"/>
          <ac:grpSpMkLst>
            <pc:docMk/>
            <pc:sldMk cId="1260664448" sldId="2143187566"/>
            <ac:grpSpMk id="30" creationId="{00000000-0000-0000-0000-000000000000}"/>
          </ac:grpSpMkLst>
        </pc:grpChg>
        <pc:grpChg chg="del">
          <ac:chgData name="Jason Williams-Bew" userId="0bd25267-930c-46ed-b552-65d9a6ae6963" providerId="ADAL" clId="{E36606D3-6D73-4D32-A184-42216B620E58}" dt="2024-10-10T09:56:08.914" v="7" actId="165"/>
          <ac:grpSpMkLst>
            <pc:docMk/>
            <pc:sldMk cId="1260664448" sldId="2143187566"/>
            <ac:grpSpMk id="31" creationId="{00000000-0000-0000-0000-000000000000}"/>
          </ac:grpSpMkLst>
        </pc:grpChg>
        <pc:grpChg chg="del">
          <ac:chgData name="Jason Williams-Bew" userId="0bd25267-930c-46ed-b552-65d9a6ae6963" providerId="ADAL" clId="{E36606D3-6D73-4D32-A184-42216B620E58}" dt="2024-10-10T09:56:05.278" v="5" actId="165"/>
          <ac:grpSpMkLst>
            <pc:docMk/>
            <pc:sldMk cId="1260664448" sldId="2143187566"/>
            <ac:grpSpMk id="32" creationId="{00000000-0000-0000-0000-000000000000}"/>
          </ac:grpSpMkLst>
        </pc:grpChg>
        <pc:picChg chg="mod topLvl">
          <ac:chgData name="Jason Williams-Bew" userId="0bd25267-930c-46ed-b552-65d9a6ae6963" providerId="ADAL" clId="{E36606D3-6D73-4D32-A184-42216B620E58}" dt="2024-10-10T09:57:54.595" v="31" actId="164"/>
          <ac:picMkLst>
            <pc:docMk/>
            <pc:sldMk cId="1260664448" sldId="2143187566"/>
            <ac:picMk id="14" creationId="{00000000-0000-0000-0000-000000000000}"/>
          </ac:picMkLst>
        </pc:picChg>
        <pc:picChg chg="mod topLvl">
          <ac:chgData name="Jason Williams-Bew" userId="0bd25267-930c-46ed-b552-65d9a6ae6963" providerId="ADAL" clId="{E36606D3-6D73-4D32-A184-42216B620E58}" dt="2024-10-10T09:57:54.595" v="31" actId="164"/>
          <ac:picMkLst>
            <pc:docMk/>
            <pc:sldMk cId="1260664448" sldId="2143187566"/>
            <ac:picMk id="15" creationId="{00000000-0000-0000-0000-000000000000}"/>
          </ac:picMkLst>
        </pc:picChg>
        <pc:picChg chg="mod topLvl">
          <ac:chgData name="Jason Williams-Bew" userId="0bd25267-930c-46ed-b552-65d9a6ae6963" providerId="ADAL" clId="{E36606D3-6D73-4D32-A184-42216B620E58}" dt="2024-10-10T09:58:02.258" v="35" actId="164"/>
          <ac:picMkLst>
            <pc:docMk/>
            <pc:sldMk cId="1260664448" sldId="2143187566"/>
            <ac:picMk id="17" creationId="{00000000-0000-0000-0000-000000000000}"/>
          </ac:picMkLst>
        </pc:picChg>
        <pc:picChg chg="mod topLvl">
          <ac:chgData name="Jason Williams-Bew" userId="0bd25267-930c-46ed-b552-65d9a6ae6963" providerId="ADAL" clId="{E36606D3-6D73-4D32-A184-42216B620E58}" dt="2024-10-10T09:57:58.803" v="34" actId="164"/>
          <ac:picMkLst>
            <pc:docMk/>
            <pc:sldMk cId="1260664448" sldId="2143187566"/>
            <ac:picMk id="19" creationId="{00000000-0000-0000-0000-000000000000}"/>
          </ac:picMkLst>
        </pc:picChg>
        <pc:picChg chg="mod topLvl">
          <ac:chgData name="Jason Williams-Bew" userId="0bd25267-930c-46ed-b552-65d9a6ae6963" providerId="ADAL" clId="{E36606D3-6D73-4D32-A184-42216B620E58}" dt="2024-10-10T09:58:05.252" v="36" actId="164"/>
          <ac:picMkLst>
            <pc:docMk/>
            <pc:sldMk cId="1260664448" sldId="2143187566"/>
            <ac:picMk id="21" creationId="{00000000-0000-0000-0000-000000000000}"/>
          </ac:picMkLst>
        </pc:picChg>
        <pc:picChg chg="mod topLvl">
          <ac:chgData name="Jason Williams-Bew" userId="0bd25267-930c-46ed-b552-65d9a6ae6963" providerId="ADAL" clId="{E36606D3-6D73-4D32-A184-42216B620E58}" dt="2024-10-10T09:58:02.258" v="35" actId="164"/>
          <ac:picMkLst>
            <pc:docMk/>
            <pc:sldMk cId="1260664448" sldId="2143187566"/>
            <ac:picMk id="22" creationId="{00000000-0000-0000-0000-000000000000}"/>
          </ac:picMkLst>
        </pc:picChg>
        <pc:picChg chg="mod topLvl">
          <ac:chgData name="Jason Williams-Bew" userId="0bd25267-930c-46ed-b552-65d9a6ae6963" providerId="ADAL" clId="{E36606D3-6D73-4D32-A184-42216B620E58}" dt="2024-10-10T09:57:58.803" v="34" actId="164"/>
          <ac:picMkLst>
            <pc:docMk/>
            <pc:sldMk cId="1260664448" sldId="2143187566"/>
            <ac:picMk id="23" creationId="{00000000-0000-0000-0000-000000000000}"/>
          </ac:picMkLst>
        </pc:picChg>
        <pc:picChg chg="mod topLvl">
          <ac:chgData name="Jason Williams-Bew" userId="0bd25267-930c-46ed-b552-65d9a6ae6963" providerId="ADAL" clId="{E36606D3-6D73-4D32-A184-42216B620E58}" dt="2024-10-10T09:58:05.252" v="36" actId="164"/>
          <ac:picMkLst>
            <pc:docMk/>
            <pc:sldMk cId="1260664448" sldId="2143187566"/>
            <ac:picMk id="24" creationId="{00000000-0000-0000-0000-000000000000}"/>
          </ac:picMkLst>
        </pc:picChg>
      </pc:sldChg>
      <pc:sldChg chg="addSp delSp modSp mod modAnim">
        <pc:chgData name="Jason Williams-Bew" userId="0bd25267-930c-46ed-b552-65d9a6ae6963" providerId="ADAL" clId="{E36606D3-6D73-4D32-A184-42216B620E58}" dt="2024-10-10T10:32:37.315" v="241"/>
        <pc:sldMkLst>
          <pc:docMk/>
          <pc:sldMk cId="2820764609" sldId="2143187569"/>
        </pc:sldMkLst>
        <pc:spChg chg="mod topLvl">
          <ac:chgData name="Jason Williams-Bew" userId="0bd25267-930c-46ed-b552-65d9a6ae6963" providerId="ADAL" clId="{E36606D3-6D73-4D32-A184-42216B620E58}" dt="2024-10-10T10:31:38.587" v="218" actId="164"/>
          <ac:spMkLst>
            <pc:docMk/>
            <pc:sldMk cId="2820764609" sldId="2143187569"/>
            <ac:spMk id="11" creationId="{2366A14A-E910-4446-8991-8BF8E2E6F834}"/>
          </ac:spMkLst>
        </pc:spChg>
        <pc:spChg chg="mod topLvl">
          <ac:chgData name="Jason Williams-Bew" userId="0bd25267-930c-46ed-b552-65d9a6ae6963" providerId="ADAL" clId="{E36606D3-6D73-4D32-A184-42216B620E58}" dt="2024-10-10T10:31:42.812" v="222" actId="164"/>
          <ac:spMkLst>
            <pc:docMk/>
            <pc:sldMk cId="2820764609" sldId="2143187569"/>
            <ac:spMk id="12" creationId="{2366A14A-E910-4446-8991-8BF8E2E6F834}"/>
          </ac:spMkLst>
        </pc:spChg>
        <pc:spChg chg="mod topLvl">
          <ac:chgData name="Jason Williams-Bew" userId="0bd25267-930c-46ed-b552-65d9a6ae6963" providerId="ADAL" clId="{E36606D3-6D73-4D32-A184-42216B620E58}" dt="2024-10-10T10:31:46.734" v="226" actId="164"/>
          <ac:spMkLst>
            <pc:docMk/>
            <pc:sldMk cId="2820764609" sldId="2143187569"/>
            <ac:spMk id="13" creationId="{2366A14A-E910-4446-8991-8BF8E2E6F834}"/>
          </ac:spMkLst>
        </pc:spChg>
        <pc:spChg chg="mod topLvl">
          <ac:chgData name="Jason Williams-Bew" userId="0bd25267-930c-46ed-b552-65d9a6ae6963" providerId="ADAL" clId="{E36606D3-6D73-4D32-A184-42216B620E58}" dt="2024-10-10T10:31:50.499" v="229" actId="164"/>
          <ac:spMkLst>
            <pc:docMk/>
            <pc:sldMk cId="2820764609" sldId="2143187569"/>
            <ac:spMk id="15" creationId="{2366A14A-E910-4446-8991-8BF8E2E6F834}"/>
          </ac:spMkLst>
        </pc:spChg>
        <pc:spChg chg="mod topLvl">
          <ac:chgData name="Jason Williams-Bew" userId="0bd25267-930c-46ed-b552-65d9a6ae6963" providerId="ADAL" clId="{E36606D3-6D73-4D32-A184-42216B620E58}" dt="2024-10-10T10:31:55.308" v="234" actId="164"/>
          <ac:spMkLst>
            <pc:docMk/>
            <pc:sldMk cId="2820764609" sldId="2143187569"/>
            <ac:spMk id="16" creationId="{2366A14A-E910-4446-8991-8BF8E2E6F834}"/>
          </ac:spMkLst>
        </pc:spChg>
        <pc:spChg chg="mod">
          <ac:chgData name="Jason Williams-Bew" userId="0bd25267-930c-46ed-b552-65d9a6ae6963" providerId="ADAL" clId="{E36606D3-6D73-4D32-A184-42216B620E58}" dt="2024-10-10T10:30:53.138" v="204" actId="165"/>
          <ac:spMkLst>
            <pc:docMk/>
            <pc:sldMk cId="2820764609" sldId="2143187569"/>
            <ac:spMk id="44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0:53.138" v="204" actId="165"/>
          <ac:spMkLst>
            <pc:docMk/>
            <pc:sldMk cId="2820764609" sldId="2143187569"/>
            <ac:spMk id="48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0:53.138" v="204" actId="165"/>
          <ac:spMkLst>
            <pc:docMk/>
            <pc:sldMk cId="2820764609" sldId="2143187569"/>
            <ac:spMk id="49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0:53.138" v="204" actId="165"/>
          <ac:spMkLst>
            <pc:docMk/>
            <pc:sldMk cId="2820764609" sldId="2143187569"/>
            <ac:spMk id="50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0:56.182" v="205" actId="165"/>
          <ac:spMkLst>
            <pc:docMk/>
            <pc:sldMk cId="2820764609" sldId="2143187569"/>
            <ac:spMk id="53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0:56.182" v="205" actId="165"/>
          <ac:spMkLst>
            <pc:docMk/>
            <pc:sldMk cId="2820764609" sldId="2143187569"/>
            <ac:spMk id="57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0:56.182" v="205" actId="165"/>
          <ac:spMkLst>
            <pc:docMk/>
            <pc:sldMk cId="2820764609" sldId="2143187569"/>
            <ac:spMk id="58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0:56.182" v="205" actId="165"/>
          <ac:spMkLst>
            <pc:docMk/>
            <pc:sldMk cId="2820764609" sldId="2143187569"/>
            <ac:spMk id="59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0:59.174" v="206" actId="165"/>
          <ac:spMkLst>
            <pc:docMk/>
            <pc:sldMk cId="2820764609" sldId="2143187569"/>
            <ac:spMk id="62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0:59.174" v="206" actId="165"/>
          <ac:spMkLst>
            <pc:docMk/>
            <pc:sldMk cId="2820764609" sldId="2143187569"/>
            <ac:spMk id="66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0:59.174" v="206" actId="165"/>
          <ac:spMkLst>
            <pc:docMk/>
            <pc:sldMk cId="2820764609" sldId="2143187569"/>
            <ac:spMk id="67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0:59.174" v="206" actId="165"/>
          <ac:spMkLst>
            <pc:docMk/>
            <pc:sldMk cId="2820764609" sldId="2143187569"/>
            <ac:spMk id="68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1:02.282" v="207" actId="165"/>
          <ac:spMkLst>
            <pc:docMk/>
            <pc:sldMk cId="2820764609" sldId="2143187569"/>
            <ac:spMk id="71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1:02.282" v="207" actId="165"/>
          <ac:spMkLst>
            <pc:docMk/>
            <pc:sldMk cId="2820764609" sldId="2143187569"/>
            <ac:spMk id="75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1:02.282" v="207" actId="165"/>
          <ac:spMkLst>
            <pc:docMk/>
            <pc:sldMk cId="2820764609" sldId="2143187569"/>
            <ac:spMk id="76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1:02.282" v="207" actId="165"/>
          <ac:spMkLst>
            <pc:docMk/>
            <pc:sldMk cId="2820764609" sldId="2143187569"/>
            <ac:spMk id="77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1:04.783" v="208" actId="165"/>
          <ac:spMkLst>
            <pc:docMk/>
            <pc:sldMk cId="2820764609" sldId="2143187569"/>
            <ac:spMk id="80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1:04.783" v="208" actId="165"/>
          <ac:spMkLst>
            <pc:docMk/>
            <pc:sldMk cId="2820764609" sldId="2143187569"/>
            <ac:spMk id="84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1:04.783" v="208" actId="165"/>
          <ac:spMkLst>
            <pc:docMk/>
            <pc:sldMk cId="2820764609" sldId="2143187569"/>
            <ac:spMk id="85" creationId="{00000000-0000-0000-0000-000000000000}"/>
          </ac:spMkLst>
        </pc:spChg>
        <pc:spChg chg="mod">
          <ac:chgData name="Jason Williams-Bew" userId="0bd25267-930c-46ed-b552-65d9a6ae6963" providerId="ADAL" clId="{E36606D3-6D73-4D32-A184-42216B620E58}" dt="2024-10-10T10:31:04.783" v="208" actId="165"/>
          <ac:spMkLst>
            <pc:docMk/>
            <pc:sldMk cId="2820764609" sldId="2143187569"/>
            <ac:spMk id="86" creationId="{00000000-0000-0000-0000-000000000000}"/>
          </ac:spMkLst>
        </pc:spChg>
        <pc:grpChg chg="del mod">
          <ac:chgData name="Jason Williams-Bew" userId="0bd25267-930c-46ed-b552-65d9a6ae6963" providerId="ADAL" clId="{E36606D3-6D73-4D32-A184-42216B620E58}" dt="2024-10-10T10:30:53.138" v="204" actId="165"/>
          <ac:grpSpMkLst>
            <pc:docMk/>
            <pc:sldMk cId="2820764609" sldId="2143187569"/>
            <ac:grpSpMk id="5" creationId="{00000000-0000-0000-0000-000000000000}"/>
          </ac:grpSpMkLst>
        </pc:grpChg>
        <pc:grpChg chg="del">
          <ac:chgData name="Jason Williams-Bew" userId="0bd25267-930c-46ed-b552-65d9a6ae6963" providerId="ADAL" clId="{E36606D3-6D73-4D32-A184-42216B620E58}" dt="2024-10-10T10:30:56.182" v="205" actId="165"/>
          <ac:grpSpMkLst>
            <pc:docMk/>
            <pc:sldMk cId="2820764609" sldId="2143187569"/>
            <ac:grpSpMk id="6" creationId="{00000000-0000-0000-0000-000000000000}"/>
          </ac:grpSpMkLst>
        </pc:grpChg>
        <pc:grpChg chg="del">
          <ac:chgData name="Jason Williams-Bew" userId="0bd25267-930c-46ed-b552-65d9a6ae6963" providerId="ADAL" clId="{E36606D3-6D73-4D32-A184-42216B620E58}" dt="2024-10-10T10:30:59.174" v="206" actId="165"/>
          <ac:grpSpMkLst>
            <pc:docMk/>
            <pc:sldMk cId="2820764609" sldId="2143187569"/>
            <ac:grpSpMk id="7" creationId="{00000000-0000-0000-0000-000000000000}"/>
          </ac:grpSpMkLst>
        </pc:grpChg>
        <pc:grpChg chg="del">
          <ac:chgData name="Jason Williams-Bew" userId="0bd25267-930c-46ed-b552-65d9a6ae6963" providerId="ADAL" clId="{E36606D3-6D73-4D32-A184-42216B620E58}" dt="2024-10-10T10:31:02.282" v="207" actId="165"/>
          <ac:grpSpMkLst>
            <pc:docMk/>
            <pc:sldMk cId="2820764609" sldId="2143187569"/>
            <ac:grpSpMk id="8" creationId="{00000000-0000-0000-0000-000000000000}"/>
          </ac:grpSpMkLst>
        </pc:grpChg>
        <pc:grpChg chg="del">
          <ac:chgData name="Jason Williams-Bew" userId="0bd25267-930c-46ed-b552-65d9a6ae6963" providerId="ADAL" clId="{E36606D3-6D73-4D32-A184-42216B620E58}" dt="2024-10-10T10:31:04.783" v="208" actId="165"/>
          <ac:grpSpMkLst>
            <pc:docMk/>
            <pc:sldMk cId="2820764609" sldId="2143187569"/>
            <ac:grpSpMk id="9" creationId="{00000000-0000-0000-0000-000000000000}"/>
          </ac:grpSpMkLst>
        </pc:grpChg>
        <pc:grpChg chg="add mod">
          <ac:chgData name="Jason Williams-Bew" userId="0bd25267-930c-46ed-b552-65d9a6ae6963" providerId="ADAL" clId="{E36606D3-6D73-4D32-A184-42216B620E58}" dt="2024-10-10T10:31:38.587" v="218" actId="164"/>
          <ac:grpSpMkLst>
            <pc:docMk/>
            <pc:sldMk cId="2820764609" sldId="2143187569"/>
            <ac:grpSpMk id="10" creationId="{8350ADC5-0C3E-1889-9899-9440E1100ACF}"/>
          </ac:grpSpMkLst>
        </pc:grpChg>
        <pc:grpChg chg="add mod">
          <ac:chgData name="Jason Williams-Bew" userId="0bd25267-930c-46ed-b552-65d9a6ae6963" providerId="ADAL" clId="{E36606D3-6D73-4D32-A184-42216B620E58}" dt="2024-10-10T10:31:42.812" v="222" actId="164"/>
          <ac:grpSpMkLst>
            <pc:docMk/>
            <pc:sldMk cId="2820764609" sldId="2143187569"/>
            <ac:grpSpMk id="18" creationId="{D7A8E5D3-2CB1-5A32-2E6C-2E27F02BE7FB}"/>
          </ac:grpSpMkLst>
        </pc:grpChg>
        <pc:grpChg chg="add mod">
          <ac:chgData name="Jason Williams-Bew" userId="0bd25267-930c-46ed-b552-65d9a6ae6963" providerId="ADAL" clId="{E36606D3-6D73-4D32-A184-42216B620E58}" dt="2024-10-10T10:31:46.734" v="226" actId="164"/>
          <ac:grpSpMkLst>
            <pc:docMk/>
            <pc:sldMk cId="2820764609" sldId="2143187569"/>
            <ac:grpSpMk id="19" creationId="{61DFE1DC-B4DA-56B0-53C9-4A52E05ADDE8}"/>
          </ac:grpSpMkLst>
        </pc:grpChg>
        <pc:grpChg chg="add mod">
          <ac:chgData name="Jason Williams-Bew" userId="0bd25267-930c-46ed-b552-65d9a6ae6963" providerId="ADAL" clId="{E36606D3-6D73-4D32-A184-42216B620E58}" dt="2024-10-10T10:31:50.499" v="229" actId="164"/>
          <ac:grpSpMkLst>
            <pc:docMk/>
            <pc:sldMk cId="2820764609" sldId="2143187569"/>
            <ac:grpSpMk id="20" creationId="{C824876F-CD68-0A1A-CCF7-184481FB79FC}"/>
          </ac:grpSpMkLst>
        </pc:grpChg>
        <pc:grpChg chg="add mod">
          <ac:chgData name="Jason Williams-Bew" userId="0bd25267-930c-46ed-b552-65d9a6ae6963" providerId="ADAL" clId="{E36606D3-6D73-4D32-A184-42216B620E58}" dt="2024-10-10T10:31:55.308" v="234" actId="164"/>
          <ac:grpSpMkLst>
            <pc:docMk/>
            <pc:sldMk cId="2820764609" sldId="2143187569"/>
            <ac:grpSpMk id="21" creationId="{533AE92D-00EA-19DA-8749-FDB39EF4FCD0}"/>
          </ac:grpSpMkLst>
        </pc:grpChg>
        <pc:grpChg chg="mod topLvl">
          <ac:chgData name="Jason Williams-Bew" userId="0bd25267-930c-46ed-b552-65d9a6ae6963" providerId="ADAL" clId="{E36606D3-6D73-4D32-A184-42216B620E58}" dt="2024-10-10T10:31:38.587" v="218" actId="164"/>
          <ac:grpSpMkLst>
            <pc:docMk/>
            <pc:sldMk cId="2820764609" sldId="2143187569"/>
            <ac:grpSpMk id="43" creationId="{00000000-0000-0000-0000-000000000000}"/>
          </ac:grpSpMkLst>
        </pc:grpChg>
        <pc:grpChg chg="mod">
          <ac:chgData name="Jason Williams-Bew" userId="0bd25267-930c-46ed-b552-65d9a6ae6963" providerId="ADAL" clId="{E36606D3-6D73-4D32-A184-42216B620E58}" dt="2024-10-10T10:30:53.138" v="204" actId="165"/>
          <ac:grpSpMkLst>
            <pc:docMk/>
            <pc:sldMk cId="2820764609" sldId="2143187569"/>
            <ac:grpSpMk id="46" creationId="{00000000-0000-0000-0000-000000000000}"/>
          </ac:grpSpMkLst>
        </pc:grpChg>
        <pc:grpChg chg="mod topLvl">
          <ac:chgData name="Jason Williams-Bew" userId="0bd25267-930c-46ed-b552-65d9a6ae6963" providerId="ADAL" clId="{E36606D3-6D73-4D32-A184-42216B620E58}" dt="2024-10-10T10:31:42.812" v="222" actId="164"/>
          <ac:grpSpMkLst>
            <pc:docMk/>
            <pc:sldMk cId="2820764609" sldId="2143187569"/>
            <ac:grpSpMk id="52" creationId="{00000000-0000-0000-0000-000000000000}"/>
          </ac:grpSpMkLst>
        </pc:grpChg>
        <pc:grpChg chg="mod">
          <ac:chgData name="Jason Williams-Bew" userId="0bd25267-930c-46ed-b552-65d9a6ae6963" providerId="ADAL" clId="{E36606D3-6D73-4D32-A184-42216B620E58}" dt="2024-10-10T10:30:56.182" v="205" actId="165"/>
          <ac:grpSpMkLst>
            <pc:docMk/>
            <pc:sldMk cId="2820764609" sldId="2143187569"/>
            <ac:grpSpMk id="55" creationId="{00000000-0000-0000-0000-000000000000}"/>
          </ac:grpSpMkLst>
        </pc:grpChg>
        <pc:grpChg chg="mod topLvl">
          <ac:chgData name="Jason Williams-Bew" userId="0bd25267-930c-46ed-b552-65d9a6ae6963" providerId="ADAL" clId="{E36606D3-6D73-4D32-A184-42216B620E58}" dt="2024-10-10T10:31:46.734" v="226" actId="164"/>
          <ac:grpSpMkLst>
            <pc:docMk/>
            <pc:sldMk cId="2820764609" sldId="2143187569"/>
            <ac:grpSpMk id="61" creationId="{00000000-0000-0000-0000-000000000000}"/>
          </ac:grpSpMkLst>
        </pc:grpChg>
        <pc:grpChg chg="mod">
          <ac:chgData name="Jason Williams-Bew" userId="0bd25267-930c-46ed-b552-65d9a6ae6963" providerId="ADAL" clId="{E36606D3-6D73-4D32-A184-42216B620E58}" dt="2024-10-10T10:30:59.174" v="206" actId="165"/>
          <ac:grpSpMkLst>
            <pc:docMk/>
            <pc:sldMk cId="2820764609" sldId="2143187569"/>
            <ac:grpSpMk id="64" creationId="{00000000-0000-0000-0000-000000000000}"/>
          </ac:grpSpMkLst>
        </pc:grpChg>
        <pc:grpChg chg="mod topLvl">
          <ac:chgData name="Jason Williams-Bew" userId="0bd25267-930c-46ed-b552-65d9a6ae6963" providerId="ADAL" clId="{E36606D3-6D73-4D32-A184-42216B620E58}" dt="2024-10-10T10:31:50.499" v="229" actId="164"/>
          <ac:grpSpMkLst>
            <pc:docMk/>
            <pc:sldMk cId="2820764609" sldId="2143187569"/>
            <ac:grpSpMk id="70" creationId="{00000000-0000-0000-0000-000000000000}"/>
          </ac:grpSpMkLst>
        </pc:grpChg>
        <pc:grpChg chg="mod">
          <ac:chgData name="Jason Williams-Bew" userId="0bd25267-930c-46ed-b552-65d9a6ae6963" providerId="ADAL" clId="{E36606D3-6D73-4D32-A184-42216B620E58}" dt="2024-10-10T10:31:02.282" v="207" actId="165"/>
          <ac:grpSpMkLst>
            <pc:docMk/>
            <pc:sldMk cId="2820764609" sldId="2143187569"/>
            <ac:grpSpMk id="73" creationId="{00000000-0000-0000-0000-000000000000}"/>
          </ac:grpSpMkLst>
        </pc:grpChg>
        <pc:grpChg chg="mod topLvl">
          <ac:chgData name="Jason Williams-Bew" userId="0bd25267-930c-46ed-b552-65d9a6ae6963" providerId="ADAL" clId="{E36606D3-6D73-4D32-A184-42216B620E58}" dt="2024-10-10T10:31:55.308" v="234" actId="164"/>
          <ac:grpSpMkLst>
            <pc:docMk/>
            <pc:sldMk cId="2820764609" sldId="2143187569"/>
            <ac:grpSpMk id="79" creationId="{00000000-0000-0000-0000-000000000000}"/>
          </ac:grpSpMkLst>
        </pc:grpChg>
        <pc:grpChg chg="mod">
          <ac:chgData name="Jason Williams-Bew" userId="0bd25267-930c-46ed-b552-65d9a6ae6963" providerId="ADAL" clId="{E36606D3-6D73-4D32-A184-42216B620E58}" dt="2024-10-10T10:31:04.783" v="208" actId="165"/>
          <ac:grpSpMkLst>
            <pc:docMk/>
            <pc:sldMk cId="2820764609" sldId="2143187569"/>
            <ac:grpSpMk id="82" creationId="{00000000-0000-0000-0000-000000000000}"/>
          </ac:grpSpMkLst>
        </pc:grpChg>
        <pc:picChg chg="mod">
          <ac:chgData name="Jason Williams-Bew" userId="0bd25267-930c-46ed-b552-65d9a6ae6963" providerId="ADAL" clId="{E36606D3-6D73-4D32-A184-42216B620E58}" dt="2024-10-10T10:31:38.587" v="218" actId="164"/>
          <ac:picMkLst>
            <pc:docMk/>
            <pc:sldMk cId="2820764609" sldId="2143187569"/>
            <ac:picMk id="2" creationId="{6AC3D670-4ED5-8ED0-F349-1EBD1098E2EE}"/>
          </ac:picMkLst>
        </pc:picChg>
        <pc:picChg chg="mod">
          <ac:chgData name="Jason Williams-Bew" userId="0bd25267-930c-46ed-b552-65d9a6ae6963" providerId="ADAL" clId="{E36606D3-6D73-4D32-A184-42216B620E58}" dt="2024-10-10T10:31:42.812" v="222" actId="164"/>
          <ac:picMkLst>
            <pc:docMk/>
            <pc:sldMk cId="2820764609" sldId="2143187569"/>
            <ac:picMk id="3" creationId="{D805B7FD-6365-1EA5-8EDD-37C61B92CE83}"/>
          </ac:picMkLst>
        </pc:picChg>
        <pc:picChg chg="mod">
          <ac:chgData name="Jason Williams-Bew" userId="0bd25267-930c-46ed-b552-65d9a6ae6963" providerId="ADAL" clId="{E36606D3-6D73-4D32-A184-42216B620E58}" dt="2024-10-10T10:31:46.734" v="226" actId="164"/>
          <ac:picMkLst>
            <pc:docMk/>
            <pc:sldMk cId="2820764609" sldId="2143187569"/>
            <ac:picMk id="4" creationId="{8EE1AA86-A3C0-5469-4346-C4EE870FFA92}"/>
          </ac:picMkLst>
        </pc:picChg>
        <pc:picChg chg="mod">
          <ac:chgData name="Jason Williams-Bew" userId="0bd25267-930c-46ed-b552-65d9a6ae6963" providerId="ADAL" clId="{E36606D3-6D73-4D32-A184-42216B620E58}" dt="2024-10-10T10:31:50.499" v="229" actId="164"/>
          <ac:picMkLst>
            <pc:docMk/>
            <pc:sldMk cId="2820764609" sldId="2143187569"/>
            <ac:picMk id="14" creationId="{FAA0963A-EA4B-C153-6D15-DB2E5305E0E1}"/>
          </ac:picMkLst>
        </pc:picChg>
        <pc:picChg chg="mod">
          <ac:chgData name="Jason Williams-Bew" userId="0bd25267-930c-46ed-b552-65d9a6ae6963" providerId="ADAL" clId="{E36606D3-6D73-4D32-A184-42216B620E58}" dt="2024-10-10T10:31:55.308" v="234" actId="164"/>
          <ac:picMkLst>
            <pc:docMk/>
            <pc:sldMk cId="2820764609" sldId="2143187569"/>
            <ac:picMk id="17" creationId="{C7B08875-ED85-400E-1020-62EA547C969B}"/>
          </ac:picMkLst>
        </pc:picChg>
        <pc:picChg chg="mod">
          <ac:chgData name="Jason Williams-Bew" userId="0bd25267-930c-46ed-b552-65d9a6ae6963" providerId="ADAL" clId="{E36606D3-6D73-4D32-A184-42216B620E58}" dt="2024-10-10T10:30:53.138" v="204" actId="165"/>
          <ac:picMkLst>
            <pc:docMk/>
            <pc:sldMk cId="2820764609" sldId="2143187569"/>
            <ac:picMk id="45" creationId="{00000000-0000-0000-0000-000000000000}"/>
          </ac:picMkLst>
        </pc:picChg>
        <pc:picChg chg="mod">
          <ac:chgData name="Jason Williams-Bew" userId="0bd25267-930c-46ed-b552-65d9a6ae6963" providerId="ADAL" clId="{E36606D3-6D73-4D32-A184-42216B620E58}" dt="2024-10-10T10:30:56.182" v="205" actId="165"/>
          <ac:picMkLst>
            <pc:docMk/>
            <pc:sldMk cId="2820764609" sldId="2143187569"/>
            <ac:picMk id="54" creationId="{00000000-0000-0000-0000-000000000000}"/>
          </ac:picMkLst>
        </pc:picChg>
        <pc:picChg chg="mod">
          <ac:chgData name="Jason Williams-Bew" userId="0bd25267-930c-46ed-b552-65d9a6ae6963" providerId="ADAL" clId="{E36606D3-6D73-4D32-A184-42216B620E58}" dt="2024-10-10T10:30:59.174" v="206" actId="165"/>
          <ac:picMkLst>
            <pc:docMk/>
            <pc:sldMk cId="2820764609" sldId="2143187569"/>
            <ac:picMk id="63" creationId="{00000000-0000-0000-0000-000000000000}"/>
          </ac:picMkLst>
        </pc:picChg>
        <pc:picChg chg="mod">
          <ac:chgData name="Jason Williams-Bew" userId="0bd25267-930c-46ed-b552-65d9a6ae6963" providerId="ADAL" clId="{E36606D3-6D73-4D32-A184-42216B620E58}" dt="2024-10-10T10:31:02.282" v="207" actId="165"/>
          <ac:picMkLst>
            <pc:docMk/>
            <pc:sldMk cId="2820764609" sldId="2143187569"/>
            <ac:picMk id="72" creationId="{00000000-0000-0000-0000-000000000000}"/>
          </ac:picMkLst>
        </pc:picChg>
        <pc:picChg chg="mod">
          <ac:chgData name="Jason Williams-Bew" userId="0bd25267-930c-46ed-b552-65d9a6ae6963" providerId="ADAL" clId="{E36606D3-6D73-4D32-A184-42216B620E58}" dt="2024-10-10T10:31:04.783" v="208" actId="165"/>
          <ac:picMkLst>
            <pc:docMk/>
            <pc:sldMk cId="2820764609" sldId="2143187569"/>
            <ac:picMk id="81" creationId="{00000000-0000-0000-0000-000000000000}"/>
          </ac:picMkLst>
        </pc:picChg>
        <pc:cxnChg chg="mod">
          <ac:chgData name="Jason Williams-Bew" userId="0bd25267-930c-46ed-b552-65d9a6ae6963" providerId="ADAL" clId="{E36606D3-6D73-4D32-A184-42216B620E58}" dt="2024-10-10T10:30:53.138" v="204" actId="165"/>
          <ac:cxnSpMkLst>
            <pc:docMk/>
            <pc:sldMk cId="2820764609" sldId="2143187569"/>
            <ac:cxnSpMk id="51" creationId="{00000000-0000-0000-0000-000000000000}"/>
          </ac:cxnSpMkLst>
        </pc:cxnChg>
        <pc:cxnChg chg="mod">
          <ac:chgData name="Jason Williams-Bew" userId="0bd25267-930c-46ed-b552-65d9a6ae6963" providerId="ADAL" clId="{E36606D3-6D73-4D32-A184-42216B620E58}" dt="2024-10-10T10:30:56.182" v="205" actId="165"/>
          <ac:cxnSpMkLst>
            <pc:docMk/>
            <pc:sldMk cId="2820764609" sldId="2143187569"/>
            <ac:cxnSpMk id="60" creationId="{00000000-0000-0000-0000-000000000000}"/>
          </ac:cxnSpMkLst>
        </pc:cxnChg>
        <pc:cxnChg chg="mod">
          <ac:chgData name="Jason Williams-Bew" userId="0bd25267-930c-46ed-b552-65d9a6ae6963" providerId="ADAL" clId="{E36606D3-6D73-4D32-A184-42216B620E58}" dt="2024-10-10T10:30:59.174" v="206" actId="165"/>
          <ac:cxnSpMkLst>
            <pc:docMk/>
            <pc:sldMk cId="2820764609" sldId="2143187569"/>
            <ac:cxnSpMk id="69" creationId="{00000000-0000-0000-0000-000000000000}"/>
          </ac:cxnSpMkLst>
        </pc:cxnChg>
        <pc:cxnChg chg="mod">
          <ac:chgData name="Jason Williams-Bew" userId="0bd25267-930c-46ed-b552-65d9a6ae6963" providerId="ADAL" clId="{E36606D3-6D73-4D32-A184-42216B620E58}" dt="2024-10-10T10:31:02.282" v="207" actId="165"/>
          <ac:cxnSpMkLst>
            <pc:docMk/>
            <pc:sldMk cId="2820764609" sldId="2143187569"/>
            <ac:cxnSpMk id="78" creationId="{00000000-0000-0000-0000-000000000000}"/>
          </ac:cxnSpMkLst>
        </pc:cxnChg>
        <pc:cxnChg chg="mod">
          <ac:chgData name="Jason Williams-Bew" userId="0bd25267-930c-46ed-b552-65d9a6ae6963" providerId="ADAL" clId="{E36606D3-6D73-4D32-A184-42216B620E58}" dt="2024-10-10T10:31:04.783" v="208" actId="165"/>
          <ac:cxnSpMkLst>
            <pc:docMk/>
            <pc:sldMk cId="2820764609" sldId="2143187569"/>
            <ac:cxnSpMk id="87" creationId="{00000000-0000-0000-0000-000000000000}"/>
          </ac:cxnSpMkLst>
        </pc:cxnChg>
      </pc:sldChg>
      <pc:sldChg chg="addSp modSp mod modAnim">
        <pc:chgData name="Jason Williams-Bew" userId="0bd25267-930c-46ed-b552-65d9a6ae6963" providerId="ADAL" clId="{E36606D3-6D73-4D32-A184-42216B620E58}" dt="2024-10-10T10:00:04.409" v="61"/>
        <pc:sldMkLst>
          <pc:docMk/>
          <pc:sldMk cId="1999670864" sldId="2147469671"/>
        </pc:sldMkLst>
        <pc:spChg chg="mod">
          <ac:chgData name="Jason Williams-Bew" userId="0bd25267-930c-46ed-b552-65d9a6ae6963" providerId="ADAL" clId="{E36606D3-6D73-4D32-A184-42216B620E58}" dt="2024-10-10T09:58:54.861" v="44" actId="164"/>
          <ac:spMkLst>
            <pc:docMk/>
            <pc:sldMk cId="1999670864" sldId="2147469671"/>
            <ac:spMk id="2" creationId="{61916E0C-B6A7-2560-9F21-BCCE47313791}"/>
          </ac:spMkLst>
        </pc:spChg>
        <pc:spChg chg="mod">
          <ac:chgData name="Jason Williams-Bew" userId="0bd25267-930c-46ed-b552-65d9a6ae6963" providerId="ADAL" clId="{E36606D3-6D73-4D32-A184-42216B620E58}" dt="2024-10-10T09:58:57.732" v="45" actId="164"/>
          <ac:spMkLst>
            <pc:docMk/>
            <pc:sldMk cId="1999670864" sldId="2147469671"/>
            <ac:spMk id="9" creationId="{04EC3DB2-E497-9F9C-3980-6B530F5FE2B0}"/>
          </ac:spMkLst>
        </pc:spChg>
        <pc:spChg chg="mod">
          <ac:chgData name="Jason Williams-Bew" userId="0bd25267-930c-46ed-b552-65d9a6ae6963" providerId="ADAL" clId="{E36606D3-6D73-4D32-A184-42216B620E58}" dt="2024-10-10T09:58:54.861" v="44" actId="164"/>
          <ac:spMkLst>
            <pc:docMk/>
            <pc:sldMk cId="1999670864" sldId="2147469671"/>
            <ac:spMk id="18" creationId="{D378A844-EC41-2300-99CB-851CF854E7C0}"/>
          </ac:spMkLst>
        </pc:spChg>
        <pc:spChg chg="mod">
          <ac:chgData name="Jason Williams-Bew" userId="0bd25267-930c-46ed-b552-65d9a6ae6963" providerId="ADAL" clId="{E36606D3-6D73-4D32-A184-42216B620E58}" dt="2024-10-10T09:58:54.861" v="44" actId="164"/>
          <ac:spMkLst>
            <pc:docMk/>
            <pc:sldMk cId="1999670864" sldId="2147469671"/>
            <ac:spMk id="21" creationId="{32C570AB-5DB4-FCA7-E4BE-D5CDEAFE9471}"/>
          </ac:spMkLst>
        </pc:spChg>
        <pc:spChg chg="mod">
          <ac:chgData name="Jason Williams-Bew" userId="0bd25267-930c-46ed-b552-65d9a6ae6963" providerId="ADAL" clId="{E36606D3-6D73-4D32-A184-42216B620E58}" dt="2024-10-10T09:58:54.861" v="44" actId="164"/>
          <ac:spMkLst>
            <pc:docMk/>
            <pc:sldMk cId="1999670864" sldId="2147469671"/>
            <ac:spMk id="23" creationId="{5604AD36-3A56-38B7-7196-737C2BB2EABC}"/>
          </ac:spMkLst>
        </pc:spChg>
        <pc:spChg chg="mod">
          <ac:chgData name="Jason Williams-Bew" userId="0bd25267-930c-46ed-b552-65d9a6ae6963" providerId="ADAL" clId="{E36606D3-6D73-4D32-A184-42216B620E58}" dt="2024-10-10T09:58:54.861" v="44" actId="164"/>
          <ac:spMkLst>
            <pc:docMk/>
            <pc:sldMk cId="1999670864" sldId="2147469671"/>
            <ac:spMk id="24" creationId="{05DA2632-628D-255B-B59A-5BC71E73F584}"/>
          </ac:spMkLst>
        </pc:spChg>
        <pc:spChg chg="mod">
          <ac:chgData name="Jason Williams-Bew" userId="0bd25267-930c-46ed-b552-65d9a6ae6963" providerId="ADAL" clId="{E36606D3-6D73-4D32-A184-42216B620E58}" dt="2024-10-10T09:58:54.861" v="44" actId="164"/>
          <ac:spMkLst>
            <pc:docMk/>
            <pc:sldMk cId="1999670864" sldId="2147469671"/>
            <ac:spMk id="25" creationId="{83CAF352-3479-F3A6-C2C9-E7FAE20A91DF}"/>
          </ac:spMkLst>
        </pc:spChg>
        <pc:spChg chg="mod">
          <ac:chgData name="Jason Williams-Bew" userId="0bd25267-930c-46ed-b552-65d9a6ae6963" providerId="ADAL" clId="{E36606D3-6D73-4D32-A184-42216B620E58}" dt="2024-10-10T09:58:54.861" v="44" actId="164"/>
          <ac:spMkLst>
            <pc:docMk/>
            <pc:sldMk cId="1999670864" sldId="2147469671"/>
            <ac:spMk id="26" creationId="{6C0351AE-A84C-7FAE-8327-5924F0F9CD63}"/>
          </ac:spMkLst>
        </pc:spChg>
        <pc:spChg chg="mod">
          <ac:chgData name="Jason Williams-Bew" userId="0bd25267-930c-46ed-b552-65d9a6ae6963" providerId="ADAL" clId="{E36606D3-6D73-4D32-A184-42216B620E58}" dt="2024-10-10T09:58:57.732" v="45" actId="164"/>
          <ac:spMkLst>
            <pc:docMk/>
            <pc:sldMk cId="1999670864" sldId="2147469671"/>
            <ac:spMk id="27" creationId="{975D3A03-9F50-04F2-2DA9-BD57F5177A8D}"/>
          </ac:spMkLst>
        </pc:spChg>
        <pc:spChg chg="mod">
          <ac:chgData name="Jason Williams-Bew" userId="0bd25267-930c-46ed-b552-65d9a6ae6963" providerId="ADAL" clId="{E36606D3-6D73-4D32-A184-42216B620E58}" dt="2024-10-10T09:58:57.732" v="45" actId="164"/>
          <ac:spMkLst>
            <pc:docMk/>
            <pc:sldMk cId="1999670864" sldId="2147469671"/>
            <ac:spMk id="28" creationId="{1833EB25-3DBF-C5B8-06A3-C541C2F3AA5B}"/>
          </ac:spMkLst>
        </pc:spChg>
        <pc:spChg chg="mod">
          <ac:chgData name="Jason Williams-Bew" userId="0bd25267-930c-46ed-b552-65d9a6ae6963" providerId="ADAL" clId="{E36606D3-6D73-4D32-A184-42216B620E58}" dt="2024-10-10T09:58:57.732" v="45" actId="164"/>
          <ac:spMkLst>
            <pc:docMk/>
            <pc:sldMk cId="1999670864" sldId="2147469671"/>
            <ac:spMk id="29" creationId="{29067D49-FB90-CD62-566D-CCF73DA2BC90}"/>
          </ac:spMkLst>
        </pc:spChg>
        <pc:spChg chg="mod">
          <ac:chgData name="Jason Williams-Bew" userId="0bd25267-930c-46ed-b552-65d9a6ae6963" providerId="ADAL" clId="{E36606D3-6D73-4D32-A184-42216B620E58}" dt="2024-10-10T09:58:57.732" v="45" actId="164"/>
          <ac:spMkLst>
            <pc:docMk/>
            <pc:sldMk cId="1999670864" sldId="2147469671"/>
            <ac:spMk id="108" creationId="{D12E9DA3-9D27-9D7D-BADF-B5B6279526F9}"/>
          </ac:spMkLst>
        </pc:spChg>
        <pc:spChg chg="mod">
          <ac:chgData name="Jason Williams-Bew" userId="0bd25267-930c-46ed-b552-65d9a6ae6963" providerId="ADAL" clId="{E36606D3-6D73-4D32-A184-42216B620E58}" dt="2024-10-10T09:58:57.732" v="45" actId="164"/>
          <ac:spMkLst>
            <pc:docMk/>
            <pc:sldMk cId="1999670864" sldId="2147469671"/>
            <ac:spMk id="109" creationId="{93CCD88C-3E24-1E85-959B-2DD66169D135}"/>
          </ac:spMkLst>
        </pc:spChg>
        <pc:spChg chg="mod">
          <ac:chgData name="Jason Williams-Bew" userId="0bd25267-930c-46ed-b552-65d9a6ae6963" providerId="ADAL" clId="{E36606D3-6D73-4D32-A184-42216B620E58}" dt="2024-10-10T09:58:57.732" v="45" actId="164"/>
          <ac:spMkLst>
            <pc:docMk/>
            <pc:sldMk cId="1999670864" sldId="2147469671"/>
            <ac:spMk id="110" creationId="{50CDE4CA-DE27-D1A5-9C42-A6839AA3ECCF}"/>
          </ac:spMkLst>
        </pc:spChg>
        <pc:grpChg chg="add mod">
          <ac:chgData name="Jason Williams-Bew" userId="0bd25267-930c-46ed-b552-65d9a6ae6963" providerId="ADAL" clId="{E36606D3-6D73-4D32-A184-42216B620E58}" dt="2024-10-10T09:58:54.861" v="44" actId="164"/>
          <ac:grpSpMkLst>
            <pc:docMk/>
            <pc:sldMk cId="1999670864" sldId="2147469671"/>
            <ac:grpSpMk id="3" creationId="{82F388CE-144D-CBAA-3859-CD2E6BC82FEC}"/>
          </ac:grpSpMkLst>
        </pc:grpChg>
        <pc:grpChg chg="add mod">
          <ac:chgData name="Jason Williams-Bew" userId="0bd25267-930c-46ed-b552-65d9a6ae6963" providerId="ADAL" clId="{E36606D3-6D73-4D32-A184-42216B620E58}" dt="2024-10-10T09:58:57.732" v="45" actId="164"/>
          <ac:grpSpMkLst>
            <pc:docMk/>
            <pc:sldMk cId="1999670864" sldId="2147469671"/>
            <ac:grpSpMk id="5" creationId="{A384FACF-0C0A-663F-AADC-14218F08EEBF}"/>
          </ac:grpSpMkLst>
        </pc:grpChg>
        <pc:picChg chg="mod">
          <ac:chgData name="Jason Williams-Bew" userId="0bd25267-930c-46ed-b552-65d9a6ae6963" providerId="ADAL" clId="{E36606D3-6D73-4D32-A184-42216B620E58}" dt="2024-10-10T09:59:00.498" v="47" actId="1076"/>
          <ac:picMkLst>
            <pc:docMk/>
            <pc:sldMk cId="1999670864" sldId="2147469671"/>
            <ac:picMk id="6" creationId="{82F3345A-9DAE-F889-4453-C8B84AA56E35}"/>
          </ac:picMkLst>
        </pc:picChg>
        <pc:picChg chg="mod">
          <ac:chgData name="Jason Williams-Bew" userId="0bd25267-930c-46ed-b552-65d9a6ae6963" providerId="ADAL" clId="{E36606D3-6D73-4D32-A184-42216B620E58}" dt="2024-10-10T09:58:54.861" v="44" actId="164"/>
          <ac:picMkLst>
            <pc:docMk/>
            <pc:sldMk cId="1999670864" sldId="2147469671"/>
            <ac:picMk id="8" creationId="{602DB540-AA1E-E2BF-95D9-EA981E6D0C3E}"/>
          </ac:picMkLst>
        </pc:picChg>
        <pc:picChg chg="mod">
          <ac:chgData name="Jason Williams-Bew" userId="0bd25267-930c-46ed-b552-65d9a6ae6963" providerId="ADAL" clId="{E36606D3-6D73-4D32-A184-42216B620E58}" dt="2024-10-10T09:58:57.732" v="45" actId="164"/>
          <ac:picMkLst>
            <pc:docMk/>
            <pc:sldMk cId="1999670864" sldId="2147469671"/>
            <ac:picMk id="11" creationId="{465D64FD-4D82-DDFB-A1EE-787D9C9D2542}"/>
          </ac:picMkLst>
        </pc:picChg>
      </pc:sldChg>
      <pc:sldChg chg="addSp modSp mod modAnim">
        <pc:chgData name="Jason Williams-Bew" userId="0bd25267-930c-46ed-b552-65d9a6ae6963" providerId="ADAL" clId="{E36606D3-6D73-4D32-A184-42216B620E58}" dt="2024-10-10T10:32:52.920" v="248"/>
        <pc:sldMkLst>
          <pc:docMk/>
          <pc:sldMk cId="920167920" sldId="2147469771"/>
        </pc:sldMkLst>
        <pc:spChg chg="mod">
          <ac:chgData name="Jason Williams-Bew" userId="0bd25267-930c-46ed-b552-65d9a6ae6963" providerId="ADAL" clId="{E36606D3-6D73-4D32-A184-42216B620E58}" dt="2024-10-10T10:32:50.356" v="246" actId="164"/>
          <ac:spMkLst>
            <pc:docMk/>
            <pc:sldMk cId="920167920" sldId="2147469771"/>
            <ac:spMk id="3" creationId="{B4420181-E2B1-E68F-BC2E-FCC2E02F4796}"/>
          </ac:spMkLst>
        </pc:spChg>
        <pc:grpChg chg="add mod">
          <ac:chgData name="Jason Williams-Bew" userId="0bd25267-930c-46ed-b552-65d9a6ae6963" providerId="ADAL" clId="{E36606D3-6D73-4D32-A184-42216B620E58}" dt="2024-10-10T10:32:50.356" v="246" actId="164"/>
          <ac:grpSpMkLst>
            <pc:docMk/>
            <pc:sldMk cId="920167920" sldId="2147469771"/>
            <ac:grpSpMk id="5" creationId="{32D301DE-B678-D9E1-48B9-F458E12797B1}"/>
          </ac:grpSpMkLst>
        </pc:grpChg>
        <pc:picChg chg="mod">
          <ac:chgData name="Jason Williams-Bew" userId="0bd25267-930c-46ed-b552-65d9a6ae6963" providerId="ADAL" clId="{E36606D3-6D73-4D32-A184-42216B620E58}" dt="2024-10-10T10:32:50.356" v="246" actId="164"/>
          <ac:picMkLst>
            <pc:docMk/>
            <pc:sldMk cId="920167920" sldId="2147469771"/>
            <ac:picMk id="4" creationId="{D1B9D877-C0E6-1A70-25BD-CA3DFC1B2CDD}"/>
          </ac:picMkLst>
        </pc:picChg>
      </pc:sldChg>
      <pc:sldChg chg="addSp delSp modSp mod delAnim modAnim">
        <pc:chgData name="Jason Williams-Bew" userId="0bd25267-930c-46ed-b552-65d9a6ae6963" providerId="ADAL" clId="{E36606D3-6D73-4D32-A184-42216B620E58}" dt="2024-10-10T10:30:02.602" v="197" actId="20577"/>
        <pc:sldMkLst>
          <pc:docMk/>
          <pc:sldMk cId="2738176165" sldId="2147469772"/>
        </pc:sldMkLst>
        <pc:spChg chg="add del mod">
          <ac:chgData name="Jason Williams-Bew" userId="0bd25267-930c-46ed-b552-65d9a6ae6963" providerId="ADAL" clId="{E36606D3-6D73-4D32-A184-42216B620E58}" dt="2024-10-10T10:17:24.787" v="89"/>
          <ac:spMkLst>
            <pc:docMk/>
            <pc:sldMk cId="2738176165" sldId="2147469772"/>
            <ac:spMk id="4" creationId="{704867FE-2A86-5A2A-11A0-1E7461272B55}"/>
          </ac:spMkLst>
        </pc:spChg>
        <pc:spChg chg="add del mod">
          <ac:chgData name="Jason Williams-Bew" userId="0bd25267-930c-46ed-b552-65d9a6ae6963" providerId="ADAL" clId="{E36606D3-6D73-4D32-A184-42216B620E58}" dt="2024-10-10T10:17:24.787" v="89"/>
          <ac:spMkLst>
            <pc:docMk/>
            <pc:sldMk cId="2738176165" sldId="2147469772"/>
            <ac:spMk id="5" creationId="{71EDFB07-77AC-D4EB-89E9-B02731D215C0}"/>
          </ac:spMkLst>
        </pc:spChg>
        <pc:spChg chg="add del">
          <ac:chgData name="Jason Williams-Bew" userId="0bd25267-930c-46ed-b552-65d9a6ae6963" providerId="ADAL" clId="{E36606D3-6D73-4D32-A184-42216B620E58}" dt="2024-10-10T10:17:24.787" v="89"/>
          <ac:spMkLst>
            <pc:docMk/>
            <pc:sldMk cId="2738176165" sldId="2147469772"/>
            <ac:spMk id="6" creationId="{2AB43567-C7FB-2270-0AD7-F122017AA6E3}"/>
          </ac:spMkLst>
        </pc:spChg>
        <pc:spChg chg="mod">
          <ac:chgData name="Jason Williams-Bew" userId="0bd25267-930c-46ed-b552-65d9a6ae6963" providerId="ADAL" clId="{E36606D3-6D73-4D32-A184-42216B620E58}" dt="2024-10-10T10:29:29.308" v="192" actId="208"/>
          <ac:spMkLst>
            <pc:docMk/>
            <pc:sldMk cId="2738176165" sldId="2147469772"/>
            <ac:spMk id="7" creationId="{0B9D2F9A-2179-FD32-81E5-912004CABDE1}"/>
          </ac:spMkLst>
        </pc:spChg>
        <pc:spChg chg="mod">
          <ac:chgData name="Jason Williams-Bew" userId="0bd25267-930c-46ed-b552-65d9a6ae6963" providerId="ADAL" clId="{E36606D3-6D73-4D32-A184-42216B620E58}" dt="2024-10-10T10:30:02.602" v="197" actId="20577"/>
          <ac:spMkLst>
            <pc:docMk/>
            <pc:sldMk cId="2738176165" sldId="2147469772"/>
            <ac:spMk id="9" creationId="{F176310B-627B-59EF-975A-144612DC2470}"/>
          </ac:spMkLst>
        </pc:spChg>
        <pc:spChg chg="del mod">
          <ac:chgData name="Jason Williams-Bew" userId="0bd25267-930c-46ed-b552-65d9a6ae6963" providerId="ADAL" clId="{E36606D3-6D73-4D32-A184-42216B620E58}" dt="2024-10-10T10:17:26.730" v="90" actId="478"/>
          <ac:spMkLst>
            <pc:docMk/>
            <pc:sldMk cId="2738176165" sldId="2147469772"/>
            <ac:spMk id="10" creationId="{9FDB8442-B1FA-2C10-F8D4-3E091B27E591}"/>
          </ac:spMkLst>
        </pc:spChg>
        <pc:spChg chg="del mod">
          <ac:chgData name="Jason Williams-Bew" userId="0bd25267-930c-46ed-b552-65d9a6ae6963" providerId="ADAL" clId="{E36606D3-6D73-4D32-A184-42216B620E58}" dt="2024-10-10T10:17:35.762" v="94" actId="478"/>
          <ac:spMkLst>
            <pc:docMk/>
            <pc:sldMk cId="2738176165" sldId="2147469772"/>
            <ac:spMk id="11" creationId="{222A408D-DF45-5C6B-23CA-4A6241AE9616}"/>
          </ac:spMkLst>
        </pc:spChg>
        <pc:spChg chg="del mod">
          <ac:chgData name="Jason Williams-Bew" userId="0bd25267-930c-46ed-b552-65d9a6ae6963" providerId="ADAL" clId="{E36606D3-6D73-4D32-A184-42216B620E58}" dt="2024-10-10T10:17:29.138" v="91" actId="478"/>
          <ac:spMkLst>
            <pc:docMk/>
            <pc:sldMk cId="2738176165" sldId="2147469772"/>
            <ac:spMk id="12" creationId="{EFA65253-BA60-519E-C116-B85123978CDF}"/>
          </ac:spMkLst>
        </pc:spChg>
        <pc:spChg chg="mod">
          <ac:chgData name="Jason Williams-Bew" userId="0bd25267-930c-46ed-b552-65d9a6ae6963" providerId="ADAL" clId="{E36606D3-6D73-4D32-A184-42216B620E58}" dt="2024-10-10T10:29:22.785" v="190" actId="208"/>
          <ac:spMkLst>
            <pc:docMk/>
            <pc:sldMk cId="2738176165" sldId="2147469772"/>
            <ac:spMk id="13" creationId="{8DEC5E5B-6007-C8DC-A243-FDF94B5613CD}"/>
          </ac:spMkLst>
        </pc:spChg>
        <pc:spChg chg="mod">
          <ac:chgData name="Jason Williams-Bew" userId="0bd25267-930c-46ed-b552-65d9a6ae6963" providerId="ADAL" clId="{E36606D3-6D73-4D32-A184-42216B620E58}" dt="2024-10-10T10:29:19.068" v="189" actId="208"/>
          <ac:spMkLst>
            <pc:docMk/>
            <pc:sldMk cId="2738176165" sldId="2147469772"/>
            <ac:spMk id="14" creationId="{D30284F0-8D11-7392-69DD-96092BF43D6C}"/>
          </ac:spMkLst>
        </pc:spChg>
        <pc:spChg chg="del mod">
          <ac:chgData name="Jason Williams-Bew" userId="0bd25267-930c-46ed-b552-65d9a6ae6963" providerId="ADAL" clId="{E36606D3-6D73-4D32-A184-42216B620E58}" dt="2024-10-10T10:17:35.762" v="94" actId="478"/>
          <ac:spMkLst>
            <pc:docMk/>
            <pc:sldMk cId="2738176165" sldId="2147469772"/>
            <ac:spMk id="15" creationId="{68343430-CBB2-7376-382A-D743C96A4191}"/>
          </ac:spMkLst>
        </pc:spChg>
        <pc:spChg chg="del mod">
          <ac:chgData name="Jason Williams-Bew" userId="0bd25267-930c-46ed-b552-65d9a6ae6963" providerId="ADAL" clId="{E36606D3-6D73-4D32-A184-42216B620E58}" dt="2024-10-10T10:17:35.762" v="94" actId="478"/>
          <ac:spMkLst>
            <pc:docMk/>
            <pc:sldMk cId="2738176165" sldId="2147469772"/>
            <ac:spMk id="16" creationId="{E35FD38F-0E12-F572-BC62-74F5DA9F4CC4}"/>
          </ac:spMkLst>
        </pc:spChg>
        <pc:grpChg chg="add mod">
          <ac:chgData name="Jason Williams-Bew" userId="0bd25267-930c-46ed-b552-65d9a6ae6963" providerId="ADAL" clId="{E36606D3-6D73-4D32-A184-42216B620E58}" dt="2024-10-10T10:25:25.798" v="176" actId="1076"/>
          <ac:grpSpMkLst>
            <pc:docMk/>
            <pc:sldMk cId="2738176165" sldId="2147469772"/>
            <ac:grpSpMk id="18" creationId="{4FDD52C4-4454-D8A2-964F-55985B47DEDD}"/>
          </ac:grpSpMkLst>
        </pc:grpChg>
        <pc:grpChg chg="add mod">
          <ac:chgData name="Jason Williams-Bew" userId="0bd25267-930c-46ed-b552-65d9a6ae6963" providerId="ADAL" clId="{E36606D3-6D73-4D32-A184-42216B620E58}" dt="2024-10-10T10:25:25.798" v="176" actId="1076"/>
          <ac:grpSpMkLst>
            <pc:docMk/>
            <pc:sldMk cId="2738176165" sldId="2147469772"/>
            <ac:grpSpMk id="19" creationId="{A61B9A88-77EF-34D3-2A5B-9D473B3C6A7F}"/>
          </ac:grpSpMkLst>
        </pc:grpChg>
        <pc:graphicFrameChg chg="del mod">
          <ac:chgData name="Jason Williams-Bew" userId="0bd25267-930c-46ed-b552-65d9a6ae6963" providerId="ADAL" clId="{E36606D3-6D73-4D32-A184-42216B620E58}" dt="2024-10-10T10:25:13.467" v="171" actId="478"/>
          <ac:graphicFrameMkLst>
            <pc:docMk/>
            <pc:sldMk cId="2738176165" sldId="2147469772"/>
            <ac:graphicFrameMk id="3" creationId="{DB9B9554-414A-21AF-1B39-90E045149F9E}"/>
          </ac:graphicFrameMkLst>
        </pc:graphicFrameChg>
        <pc:graphicFrameChg chg="del mod">
          <ac:chgData name="Jason Williams-Bew" userId="0bd25267-930c-46ed-b552-65d9a6ae6963" providerId="ADAL" clId="{E36606D3-6D73-4D32-A184-42216B620E58}" dt="2024-10-10T10:25:15.196" v="172" actId="478"/>
          <ac:graphicFrameMkLst>
            <pc:docMk/>
            <pc:sldMk cId="2738176165" sldId="2147469772"/>
            <ac:graphicFrameMk id="8" creationId="{B00A296F-57AE-9BED-ADDB-32EE25AAC817}"/>
          </ac:graphicFrameMkLst>
        </pc:graphicFrameChg>
        <pc:picChg chg="add del mod">
          <ac:chgData name="Jason Williams-Bew" userId="0bd25267-930c-46ed-b552-65d9a6ae6963" providerId="ADAL" clId="{E36606D3-6D73-4D32-A184-42216B620E58}" dt="2024-10-10T10:19:05.365" v="103" actId="478"/>
          <ac:picMkLst>
            <pc:docMk/>
            <pc:sldMk cId="2738176165" sldId="2147469772"/>
            <ac:picMk id="17" creationId="{783BB263-1E10-4BE2-F620-7C8EBEC7EE21}"/>
          </ac:picMkLst>
        </pc:picChg>
      </pc:sldChg>
      <pc:sldChg chg="addSp modSp mod modAnim">
        <pc:chgData name="Jason Williams-Bew" userId="0bd25267-930c-46ed-b552-65d9a6ae6963" providerId="ADAL" clId="{E36606D3-6D73-4D32-A184-42216B620E58}" dt="2024-10-10T10:30:32.865" v="201"/>
        <pc:sldMkLst>
          <pc:docMk/>
          <pc:sldMk cId="3745393071" sldId="2147469773"/>
        </pc:sldMkLst>
        <pc:spChg chg="mod">
          <ac:chgData name="Jason Williams-Bew" userId="0bd25267-930c-46ed-b552-65d9a6ae6963" providerId="ADAL" clId="{E36606D3-6D73-4D32-A184-42216B620E58}" dt="2024-10-10T10:30:28.988" v="199" actId="164"/>
          <ac:spMkLst>
            <pc:docMk/>
            <pc:sldMk cId="3745393071" sldId="2147469773"/>
            <ac:spMk id="5" creationId="{05BEADCA-BCCF-7A58-0B73-5F3B36D414A3}"/>
          </ac:spMkLst>
        </pc:spChg>
        <pc:spChg chg="mod">
          <ac:chgData name="Jason Williams-Bew" userId="0bd25267-930c-46ed-b552-65d9a6ae6963" providerId="ADAL" clId="{E36606D3-6D73-4D32-A184-42216B620E58}" dt="2024-10-10T10:30:28.988" v="199" actId="164"/>
          <ac:spMkLst>
            <pc:docMk/>
            <pc:sldMk cId="3745393071" sldId="2147469773"/>
            <ac:spMk id="6" creationId="{48B5A6B1-D1AF-1BBC-391D-C99B6347C823}"/>
          </ac:spMkLst>
        </pc:spChg>
        <pc:spChg chg="mod">
          <ac:chgData name="Jason Williams-Bew" userId="0bd25267-930c-46ed-b552-65d9a6ae6963" providerId="ADAL" clId="{E36606D3-6D73-4D32-A184-42216B620E58}" dt="2024-10-10T10:29:52.174" v="195" actId="207"/>
          <ac:spMkLst>
            <pc:docMk/>
            <pc:sldMk cId="3745393071" sldId="2147469773"/>
            <ac:spMk id="9" creationId="{B69BAE65-2B14-B6BC-302A-03C626F7C86B}"/>
          </ac:spMkLst>
        </pc:spChg>
        <pc:spChg chg="mod">
          <ac:chgData name="Jason Williams-Bew" userId="0bd25267-930c-46ed-b552-65d9a6ae6963" providerId="ADAL" clId="{E36606D3-6D73-4D32-A184-42216B620E58}" dt="2024-10-10T10:29:46.662" v="194" actId="207"/>
          <ac:spMkLst>
            <pc:docMk/>
            <pc:sldMk cId="3745393071" sldId="2147469773"/>
            <ac:spMk id="14" creationId="{8A6D3F48-E9CF-3D96-7DA3-03B68A755826}"/>
          </ac:spMkLst>
        </pc:spChg>
        <pc:spChg chg="mod">
          <ac:chgData name="Jason Williams-Bew" userId="0bd25267-930c-46ed-b552-65d9a6ae6963" providerId="ADAL" clId="{E36606D3-6D73-4D32-A184-42216B620E58}" dt="2024-10-10T08:54:03.031" v="0" actId="207"/>
          <ac:spMkLst>
            <pc:docMk/>
            <pc:sldMk cId="3745393071" sldId="2147469773"/>
            <ac:spMk id="23" creationId="{45201696-5BDA-B7B6-E153-E400A523CB74}"/>
          </ac:spMkLst>
        </pc:spChg>
        <pc:spChg chg="mod">
          <ac:chgData name="Jason Williams-Bew" userId="0bd25267-930c-46ed-b552-65d9a6ae6963" providerId="ADAL" clId="{E36606D3-6D73-4D32-A184-42216B620E58}" dt="2024-10-10T08:54:05.849" v="1" actId="207"/>
          <ac:spMkLst>
            <pc:docMk/>
            <pc:sldMk cId="3745393071" sldId="2147469773"/>
            <ac:spMk id="26" creationId="{C4090EC0-4B16-E7B9-4B21-3E860D0CFD31}"/>
          </ac:spMkLst>
        </pc:spChg>
        <pc:spChg chg="mod">
          <ac:chgData name="Jason Williams-Bew" userId="0bd25267-930c-46ed-b552-65d9a6ae6963" providerId="ADAL" clId="{E36606D3-6D73-4D32-A184-42216B620E58}" dt="2024-10-10T08:54:08.275" v="2" actId="207"/>
          <ac:spMkLst>
            <pc:docMk/>
            <pc:sldMk cId="3745393071" sldId="2147469773"/>
            <ac:spMk id="29" creationId="{A21D4979-7B9D-7361-1650-B44DFBF66FBB}"/>
          </ac:spMkLst>
        </pc:spChg>
        <pc:spChg chg="mod">
          <ac:chgData name="Jason Williams-Bew" userId="0bd25267-930c-46ed-b552-65d9a6ae6963" providerId="ADAL" clId="{E36606D3-6D73-4D32-A184-42216B620E58}" dt="2024-10-10T10:29:41.587" v="193" actId="207"/>
          <ac:spMkLst>
            <pc:docMk/>
            <pc:sldMk cId="3745393071" sldId="2147469773"/>
            <ac:spMk id="110" creationId="{801580AC-A021-C541-5D8E-7B064436B885}"/>
          </ac:spMkLst>
        </pc:spChg>
        <pc:spChg chg="mod">
          <ac:chgData name="Jason Williams-Bew" userId="0bd25267-930c-46ed-b552-65d9a6ae6963" providerId="ADAL" clId="{E36606D3-6D73-4D32-A184-42216B620E58}" dt="2024-10-10T10:30:28.988" v="199" actId="164"/>
          <ac:spMkLst>
            <pc:docMk/>
            <pc:sldMk cId="3745393071" sldId="2147469773"/>
            <ac:spMk id="111" creationId="{402C3B36-AC77-8369-1595-5EB5B0934C65}"/>
          </ac:spMkLst>
        </pc:spChg>
        <pc:spChg chg="mod">
          <ac:chgData name="Jason Williams-Bew" userId="0bd25267-930c-46ed-b552-65d9a6ae6963" providerId="ADAL" clId="{E36606D3-6D73-4D32-A184-42216B620E58}" dt="2024-10-10T10:30:28.988" v="199" actId="164"/>
          <ac:spMkLst>
            <pc:docMk/>
            <pc:sldMk cId="3745393071" sldId="2147469773"/>
            <ac:spMk id="112" creationId="{9E6FACCA-ACFF-59A8-4AAE-F40B1A3A684C}"/>
          </ac:spMkLst>
        </pc:spChg>
        <pc:grpChg chg="add mod">
          <ac:chgData name="Jason Williams-Bew" userId="0bd25267-930c-46ed-b552-65d9a6ae6963" providerId="ADAL" clId="{E36606D3-6D73-4D32-A184-42216B620E58}" dt="2024-10-10T10:30:28.988" v="199" actId="164"/>
          <ac:grpSpMkLst>
            <pc:docMk/>
            <pc:sldMk cId="3745393071" sldId="2147469773"/>
            <ac:grpSpMk id="2" creationId="{4929F149-2185-695F-6DDF-8BA976B6FFD6}"/>
          </ac:grpSpMkLst>
        </pc:grpChg>
        <pc:grpChg chg="mod">
          <ac:chgData name="Jason Williams-Bew" userId="0bd25267-930c-46ed-b552-65d9a6ae6963" providerId="ADAL" clId="{E36606D3-6D73-4D32-A184-42216B620E58}" dt="2024-10-10T10:30:28.988" v="199" actId="164"/>
          <ac:grpSpMkLst>
            <pc:docMk/>
            <pc:sldMk cId="3745393071" sldId="2147469773"/>
            <ac:grpSpMk id="7" creationId="{2961DA14-B944-339F-B867-65588B426124}"/>
          </ac:grpSpMkLst>
        </pc:grpChg>
        <pc:grpChg chg="mod">
          <ac:chgData name="Jason Williams-Bew" userId="0bd25267-930c-46ed-b552-65d9a6ae6963" providerId="ADAL" clId="{E36606D3-6D73-4D32-A184-42216B620E58}" dt="2024-10-10T10:30:28.988" v="199" actId="164"/>
          <ac:grpSpMkLst>
            <pc:docMk/>
            <pc:sldMk cId="3745393071" sldId="2147469773"/>
            <ac:grpSpMk id="10" creationId="{77B57CBB-CE84-BDDE-E4F7-48775599B4F9}"/>
          </ac:grpSpMkLst>
        </pc:grpChg>
        <pc:grpChg chg="mod">
          <ac:chgData name="Jason Williams-Bew" userId="0bd25267-930c-46ed-b552-65d9a6ae6963" providerId="ADAL" clId="{E36606D3-6D73-4D32-A184-42216B620E58}" dt="2024-10-10T10:30:28.988" v="199" actId="164"/>
          <ac:grpSpMkLst>
            <pc:docMk/>
            <pc:sldMk cId="3745393071" sldId="2147469773"/>
            <ac:grpSpMk id="18" creationId="{150C3570-9A61-260B-04AE-A282842F46BB}"/>
          </ac:grpSpMkLst>
        </pc:grpChg>
        <pc:grpChg chg="mod">
          <ac:chgData name="Jason Williams-Bew" userId="0bd25267-930c-46ed-b552-65d9a6ae6963" providerId="ADAL" clId="{E36606D3-6D73-4D32-A184-42216B620E58}" dt="2024-10-10T10:30:28.988" v="199" actId="164"/>
          <ac:grpSpMkLst>
            <pc:docMk/>
            <pc:sldMk cId="3745393071" sldId="2147469773"/>
            <ac:grpSpMk id="24" creationId="{D8B35D2F-ECAE-A519-270B-759379DDF69A}"/>
          </ac:grpSpMkLst>
        </pc:grpChg>
        <pc:grpChg chg="mod">
          <ac:chgData name="Jason Williams-Bew" userId="0bd25267-930c-46ed-b552-65d9a6ae6963" providerId="ADAL" clId="{E36606D3-6D73-4D32-A184-42216B620E58}" dt="2024-10-10T10:30:28.988" v="199" actId="164"/>
          <ac:grpSpMkLst>
            <pc:docMk/>
            <pc:sldMk cId="3745393071" sldId="2147469773"/>
            <ac:grpSpMk id="27" creationId="{57927B65-EDEE-98DD-4E9C-45FE06BF8B4E}"/>
          </ac:grpSpMkLst>
        </pc:grpChg>
        <pc:grpChg chg="mod">
          <ac:chgData name="Jason Williams-Bew" userId="0bd25267-930c-46ed-b552-65d9a6ae6963" providerId="ADAL" clId="{E36606D3-6D73-4D32-A184-42216B620E58}" dt="2024-10-10T10:30:28.988" v="199" actId="164"/>
          <ac:grpSpMkLst>
            <pc:docMk/>
            <pc:sldMk cId="3745393071" sldId="2147469773"/>
            <ac:grpSpMk id="108" creationId="{77492DBE-95DD-F379-85C7-BF9153956AA6}"/>
          </ac:grpSpMkLst>
        </pc:grpChg>
      </pc:sldChg>
      <pc:sldChg chg="modSp mod modAnim">
        <pc:chgData name="Jason Williams-Bew" userId="0bd25267-930c-46ed-b552-65d9a6ae6963" providerId="ADAL" clId="{E36606D3-6D73-4D32-A184-42216B620E58}" dt="2024-10-10T10:00:59.692" v="67" actId="1076"/>
        <pc:sldMkLst>
          <pc:docMk/>
          <pc:sldMk cId="3151057912" sldId="2147469774"/>
        </pc:sldMkLst>
        <pc:spChg chg="mod">
          <ac:chgData name="Jason Williams-Bew" userId="0bd25267-930c-46ed-b552-65d9a6ae6963" providerId="ADAL" clId="{E36606D3-6D73-4D32-A184-42216B620E58}" dt="2024-10-10T08:54:22.253" v="4" actId="1076"/>
          <ac:spMkLst>
            <pc:docMk/>
            <pc:sldMk cId="3151057912" sldId="2147469774"/>
            <ac:spMk id="25" creationId="{DA5DC9F1-974D-4191-130F-9B44A8104431}"/>
          </ac:spMkLst>
        </pc:spChg>
        <pc:grpChg chg="mod">
          <ac:chgData name="Jason Williams-Bew" userId="0bd25267-930c-46ed-b552-65d9a6ae6963" providerId="ADAL" clId="{E36606D3-6D73-4D32-A184-42216B620E58}" dt="2024-10-10T10:00:59.692" v="67" actId="1076"/>
          <ac:grpSpMkLst>
            <pc:docMk/>
            <pc:sldMk cId="3151057912" sldId="2147469774"/>
            <ac:grpSpMk id="5" creationId="{450E2C8E-82D5-3C60-77A6-876E55FA4DBB}"/>
          </ac:grpSpMkLst>
        </pc:grpChg>
        <pc:grpChg chg="mod">
          <ac:chgData name="Jason Williams-Bew" userId="0bd25267-930c-46ed-b552-65d9a6ae6963" providerId="ADAL" clId="{E36606D3-6D73-4D32-A184-42216B620E58}" dt="2024-10-10T10:00:59.692" v="67" actId="1076"/>
          <ac:grpSpMkLst>
            <pc:docMk/>
            <pc:sldMk cId="3151057912" sldId="2147469774"/>
            <ac:grpSpMk id="6" creationId="{9D9AC675-F285-1B72-C1B9-A6C65EA9D47E}"/>
          </ac:grpSpMkLst>
        </pc:grpChg>
        <pc:grpChg chg="mod">
          <ac:chgData name="Jason Williams-Bew" userId="0bd25267-930c-46ed-b552-65d9a6ae6963" providerId="ADAL" clId="{E36606D3-6D73-4D32-A184-42216B620E58}" dt="2024-10-10T10:00:59.692" v="67" actId="1076"/>
          <ac:grpSpMkLst>
            <pc:docMk/>
            <pc:sldMk cId="3151057912" sldId="2147469774"/>
            <ac:grpSpMk id="7" creationId="{EDB81423-2FD8-E2EC-AF9C-BDC13738A5C7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7DBA810B-DEC7-4747-8DEE-C29B71197D5C}" type="datetimeFigureOut">
              <a:rPr lang="en-GB" smtClean="0"/>
              <a:pPr/>
              <a:t>10/10/2024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86E4DE8A-6D9C-4261-B1A7-A6BAB7D2C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7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4DE8A-6D9C-4261-B1A7-A6BAB7D2CF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6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4DE8A-6D9C-4261-B1A7-A6BAB7D2CF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0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32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23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0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rk Backing - Option A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>
            <a:extLst>
              <a:ext uri="{FF2B5EF4-FFF2-40B4-BE49-F238E27FC236}">
                <a16:creationId xmlns:a16="http://schemas.microsoft.com/office/drawing/2014/main" id="{6D5EBDED-4ED4-5DD1-F32D-88362A0DD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700" y="6875"/>
            <a:ext cx="89281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400" b="0" i="0" kern="0" spc="0" dirty="0">
                <a:solidFill>
                  <a:srgbClr val="081A2F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</p:spTree>
    <p:extLst>
      <p:ext uri="{BB962C8B-B14F-4D97-AF65-F5344CB8AC3E}">
        <p14:creationId xmlns:p14="http://schemas.microsoft.com/office/powerpoint/2010/main" val="23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69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1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tx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tx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tx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tx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12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8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MOV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5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0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2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5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6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tx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tx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tx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tx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5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Light"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A1C2B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12274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8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18D715-8383-CE3F-0D4E-15D27BF283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4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8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4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26616F-5CBD-0EE8-1304-C044CC9250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34F355-6487-95EE-403B-99CCD8EB04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8000">
                <a:schemeClr val="accent6"/>
              </a:gs>
              <a:gs pos="100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8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878" r:id="rId2"/>
    <p:sldLayoutId id="2147483879" r:id="rId3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-e.uk/partner-login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B232AC-5B11-64E1-3397-261F29B88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Fully restored in a matter of seconds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13F5EC-7064-2264-DB23-E4D4D9FDD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11321592" cy="9144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EXPO.</a:t>
            </a:r>
            <a:r>
              <a:rPr lang="en-GB" b="1"/>
              <a:t>e </a:t>
            </a:r>
            <a:r>
              <a:rPr lang="en-GB"/>
              <a:t>Disaster </a:t>
            </a:r>
            <a:r>
              <a:rPr lang="en-GB" dirty="0"/>
              <a:t>Recovery as a Service (</a:t>
            </a:r>
            <a:r>
              <a:rPr lang="en-GB" dirty="0" err="1"/>
              <a:t>DRaaS</a:t>
            </a:r>
            <a:r>
              <a:rPr lang="en-GB" dirty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6409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69F0A1A-7D98-FB78-F8C6-FA7F9827E764}"/>
              </a:ext>
            </a:extLst>
          </p:cNvPr>
          <p:cNvGrpSpPr/>
          <p:nvPr/>
        </p:nvGrpSpPr>
        <p:grpSpPr>
          <a:xfrm>
            <a:off x="6012116" y="1427713"/>
            <a:ext cx="2603498" cy="3675294"/>
            <a:chOff x="6012116" y="1427713"/>
            <a:chExt cx="2603498" cy="3675294"/>
          </a:xfrm>
        </p:grpSpPr>
        <p:sp>
          <p:nvSpPr>
            <p:cNvPr id="16" name="Freeform 15"/>
            <p:cNvSpPr/>
            <p:nvPr/>
          </p:nvSpPr>
          <p:spPr>
            <a:xfrm>
              <a:off x="6346685" y="1427713"/>
              <a:ext cx="1941656" cy="2198804"/>
            </a:xfrm>
            <a:custGeom>
              <a:avLst/>
              <a:gdLst>
                <a:gd name="connsiteX0" fmla="*/ 1775460 w 3550920"/>
                <a:gd name="connsiteY0" fmla="*/ 0 h 4021194"/>
                <a:gd name="connsiteX1" fmla="*/ 3550920 w 3550920"/>
                <a:gd name="connsiteY1" fmla="*/ 1775460 h 4021194"/>
                <a:gd name="connsiteX2" fmla="*/ 2303428 w 3550920"/>
                <a:gd name="connsiteY2" fmla="*/ 3471099 h 4021194"/>
                <a:gd name="connsiteX3" fmla="*/ 2242123 w 3550920"/>
                <a:gd name="connsiteY3" fmla="*/ 3486862 h 4021194"/>
                <a:gd name="connsiteX4" fmla="*/ 2226626 w 3550920"/>
                <a:gd name="connsiteY4" fmla="*/ 3494251 h 4021194"/>
                <a:gd name="connsiteX5" fmla="*/ 2065018 w 3550920"/>
                <a:gd name="connsiteY5" fmla="*/ 3627121 h 4021194"/>
                <a:gd name="connsiteX6" fmla="*/ 1887217 w 3550920"/>
                <a:gd name="connsiteY6" fmla="*/ 3916653 h 4021194"/>
                <a:gd name="connsiteX7" fmla="*/ 1783077 w 3550920"/>
                <a:gd name="connsiteY7" fmla="*/ 4020793 h 4021194"/>
                <a:gd name="connsiteX8" fmla="*/ 1645917 w 3550920"/>
                <a:gd name="connsiteY8" fmla="*/ 3886173 h 4021194"/>
                <a:gd name="connsiteX9" fmla="*/ 1494788 w 3550920"/>
                <a:gd name="connsiteY9" fmla="*/ 3646170 h 4021194"/>
                <a:gd name="connsiteX10" fmla="*/ 1401651 w 3550920"/>
                <a:gd name="connsiteY10" fmla="*/ 3541725 h 4021194"/>
                <a:gd name="connsiteX11" fmla="*/ 1328569 w 3550920"/>
                <a:gd name="connsiteY11" fmla="*/ 3491946 h 4021194"/>
                <a:gd name="connsiteX12" fmla="*/ 1247493 w 3550920"/>
                <a:gd name="connsiteY12" fmla="*/ 3471099 h 4021194"/>
                <a:gd name="connsiteX13" fmla="*/ 0 w 3550920"/>
                <a:gd name="connsiteY13" fmla="*/ 1775460 h 4021194"/>
                <a:gd name="connsiteX14" fmla="*/ 1775460 w 3550920"/>
                <a:gd name="connsiteY14" fmla="*/ 0 h 402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50920" h="4021194">
                  <a:moveTo>
                    <a:pt x="1775460" y="0"/>
                  </a:moveTo>
                  <a:cubicBezTo>
                    <a:pt x="2756019" y="0"/>
                    <a:pt x="3550920" y="794901"/>
                    <a:pt x="3550920" y="1775460"/>
                  </a:cubicBezTo>
                  <a:cubicBezTo>
                    <a:pt x="3550920" y="2572164"/>
                    <a:pt x="3026161" y="3246305"/>
                    <a:pt x="2303428" y="3471099"/>
                  </a:cubicBezTo>
                  <a:lnTo>
                    <a:pt x="2242123" y="3486862"/>
                  </a:lnTo>
                  <a:lnTo>
                    <a:pt x="2226626" y="3494251"/>
                  </a:lnTo>
                  <a:cubicBezTo>
                    <a:pt x="2179742" y="3517481"/>
                    <a:pt x="2114548" y="3555792"/>
                    <a:pt x="2065018" y="3627121"/>
                  </a:cubicBezTo>
                  <a:cubicBezTo>
                    <a:pt x="2018028" y="3708820"/>
                    <a:pt x="1934207" y="3851041"/>
                    <a:pt x="1887217" y="3916653"/>
                  </a:cubicBezTo>
                  <a:cubicBezTo>
                    <a:pt x="1840227" y="3982265"/>
                    <a:pt x="1823294" y="4025873"/>
                    <a:pt x="1783077" y="4020793"/>
                  </a:cubicBezTo>
                  <a:cubicBezTo>
                    <a:pt x="1742860" y="4015713"/>
                    <a:pt x="1720847" y="3998352"/>
                    <a:pt x="1645917" y="3886173"/>
                  </a:cubicBezTo>
                  <a:cubicBezTo>
                    <a:pt x="1597869" y="3823736"/>
                    <a:pt x="1546858" y="3735912"/>
                    <a:pt x="1494788" y="3646170"/>
                  </a:cubicBezTo>
                  <a:cubicBezTo>
                    <a:pt x="1473198" y="3607225"/>
                    <a:pt x="1439424" y="3572420"/>
                    <a:pt x="1401651" y="3541725"/>
                  </a:cubicBezTo>
                  <a:lnTo>
                    <a:pt x="1328569" y="3491946"/>
                  </a:lnTo>
                  <a:lnTo>
                    <a:pt x="1247493" y="3471099"/>
                  </a:lnTo>
                  <a:cubicBezTo>
                    <a:pt x="524759" y="3246305"/>
                    <a:pt x="0" y="2572164"/>
                    <a:pt x="0" y="1775460"/>
                  </a:cubicBezTo>
                  <a:cubicBezTo>
                    <a:pt x="0" y="794901"/>
                    <a:pt x="794901" y="0"/>
                    <a:pt x="17754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8" t="65006" r="73760" b="3372"/>
            <a:stretch/>
          </p:blipFill>
          <p:spPr>
            <a:xfrm>
              <a:off x="6397241" y="1572010"/>
              <a:ext cx="2129741" cy="21702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8" t="8508" r="56801" b="78200"/>
            <a:stretch/>
          </p:blipFill>
          <p:spPr>
            <a:xfrm>
              <a:off x="6804781" y="1961865"/>
              <a:ext cx="949124" cy="912296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3E8038-FC05-47C0-9525-38E5867A99EB}"/>
                </a:ext>
              </a:extLst>
            </p:cNvPr>
            <p:cNvSpPr txBox="1"/>
            <p:nvPr/>
          </p:nvSpPr>
          <p:spPr>
            <a:xfrm>
              <a:off x="6012116" y="3886561"/>
              <a:ext cx="2603498" cy="1216446"/>
            </a:xfrm>
            <a:prstGeom prst="roundRect">
              <a:avLst>
                <a:gd name="adj" fmla="val 7518"/>
              </a:avLst>
            </a:prstGeom>
            <a:noFill/>
            <a:ln>
              <a:noFill/>
            </a:ln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latin typeface="Helvetica" pitchFamily="2" charset="0"/>
                </a:rPr>
                <a:t>Arrange </a:t>
              </a:r>
              <a:r>
                <a:rPr lang="en-GB" sz="1400" b="1" dirty="0" err="1">
                  <a:latin typeface="Helvetica" pitchFamily="2" charset="0"/>
                </a:rPr>
                <a:t>DraaS</a:t>
              </a:r>
              <a:r>
                <a:rPr lang="en-GB" sz="1400" b="1" dirty="0">
                  <a:latin typeface="Helvetica" pitchFamily="2" charset="0"/>
                </a:rPr>
                <a:t> </a:t>
              </a:r>
              <a:br>
                <a:rPr lang="en-GB" sz="1400" b="1" dirty="0">
                  <a:latin typeface="Helvetica" pitchFamily="2" charset="0"/>
                </a:rPr>
              </a:br>
              <a:r>
                <a:rPr lang="en-GB" sz="1400" b="1" dirty="0">
                  <a:latin typeface="Helvetica" pitchFamily="2" charset="0"/>
                </a:rPr>
                <a:t>Training for your Sales, Technical and Operational teams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FC9DD9-4178-CA8F-7FBC-D1929361F82B}"/>
              </a:ext>
            </a:extLst>
          </p:cNvPr>
          <p:cNvGrpSpPr/>
          <p:nvPr/>
        </p:nvGrpSpPr>
        <p:grpSpPr>
          <a:xfrm>
            <a:off x="3388532" y="1427713"/>
            <a:ext cx="2581378" cy="3675294"/>
            <a:chOff x="3388532" y="1427713"/>
            <a:chExt cx="2581378" cy="3675294"/>
          </a:xfrm>
        </p:grpSpPr>
        <p:sp>
          <p:nvSpPr>
            <p:cNvPr id="18" name="Freeform 17"/>
            <p:cNvSpPr/>
            <p:nvPr/>
          </p:nvSpPr>
          <p:spPr>
            <a:xfrm>
              <a:off x="3708393" y="1427713"/>
              <a:ext cx="1941656" cy="2198804"/>
            </a:xfrm>
            <a:custGeom>
              <a:avLst/>
              <a:gdLst>
                <a:gd name="connsiteX0" fmla="*/ 1775460 w 3550920"/>
                <a:gd name="connsiteY0" fmla="*/ 0 h 4021194"/>
                <a:gd name="connsiteX1" fmla="*/ 3550920 w 3550920"/>
                <a:gd name="connsiteY1" fmla="*/ 1775460 h 4021194"/>
                <a:gd name="connsiteX2" fmla="*/ 2303428 w 3550920"/>
                <a:gd name="connsiteY2" fmla="*/ 3471099 h 4021194"/>
                <a:gd name="connsiteX3" fmla="*/ 2242123 w 3550920"/>
                <a:gd name="connsiteY3" fmla="*/ 3486862 h 4021194"/>
                <a:gd name="connsiteX4" fmla="*/ 2226626 w 3550920"/>
                <a:gd name="connsiteY4" fmla="*/ 3494251 h 4021194"/>
                <a:gd name="connsiteX5" fmla="*/ 2065018 w 3550920"/>
                <a:gd name="connsiteY5" fmla="*/ 3627121 h 4021194"/>
                <a:gd name="connsiteX6" fmla="*/ 1887217 w 3550920"/>
                <a:gd name="connsiteY6" fmla="*/ 3916653 h 4021194"/>
                <a:gd name="connsiteX7" fmla="*/ 1783077 w 3550920"/>
                <a:gd name="connsiteY7" fmla="*/ 4020793 h 4021194"/>
                <a:gd name="connsiteX8" fmla="*/ 1645917 w 3550920"/>
                <a:gd name="connsiteY8" fmla="*/ 3886173 h 4021194"/>
                <a:gd name="connsiteX9" fmla="*/ 1494788 w 3550920"/>
                <a:gd name="connsiteY9" fmla="*/ 3646170 h 4021194"/>
                <a:gd name="connsiteX10" fmla="*/ 1401651 w 3550920"/>
                <a:gd name="connsiteY10" fmla="*/ 3541725 h 4021194"/>
                <a:gd name="connsiteX11" fmla="*/ 1328569 w 3550920"/>
                <a:gd name="connsiteY11" fmla="*/ 3491946 h 4021194"/>
                <a:gd name="connsiteX12" fmla="*/ 1247493 w 3550920"/>
                <a:gd name="connsiteY12" fmla="*/ 3471099 h 4021194"/>
                <a:gd name="connsiteX13" fmla="*/ 0 w 3550920"/>
                <a:gd name="connsiteY13" fmla="*/ 1775460 h 4021194"/>
                <a:gd name="connsiteX14" fmla="*/ 1775460 w 3550920"/>
                <a:gd name="connsiteY14" fmla="*/ 0 h 402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50920" h="4021194">
                  <a:moveTo>
                    <a:pt x="1775460" y="0"/>
                  </a:moveTo>
                  <a:cubicBezTo>
                    <a:pt x="2756019" y="0"/>
                    <a:pt x="3550920" y="794901"/>
                    <a:pt x="3550920" y="1775460"/>
                  </a:cubicBezTo>
                  <a:cubicBezTo>
                    <a:pt x="3550920" y="2572164"/>
                    <a:pt x="3026161" y="3246305"/>
                    <a:pt x="2303428" y="3471099"/>
                  </a:cubicBezTo>
                  <a:lnTo>
                    <a:pt x="2242123" y="3486862"/>
                  </a:lnTo>
                  <a:lnTo>
                    <a:pt x="2226626" y="3494251"/>
                  </a:lnTo>
                  <a:cubicBezTo>
                    <a:pt x="2179742" y="3517481"/>
                    <a:pt x="2114548" y="3555792"/>
                    <a:pt x="2065018" y="3627121"/>
                  </a:cubicBezTo>
                  <a:cubicBezTo>
                    <a:pt x="2018028" y="3708820"/>
                    <a:pt x="1934207" y="3851041"/>
                    <a:pt x="1887217" y="3916653"/>
                  </a:cubicBezTo>
                  <a:cubicBezTo>
                    <a:pt x="1840227" y="3982265"/>
                    <a:pt x="1823294" y="4025873"/>
                    <a:pt x="1783077" y="4020793"/>
                  </a:cubicBezTo>
                  <a:cubicBezTo>
                    <a:pt x="1742860" y="4015713"/>
                    <a:pt x="1720847" y="3998352"/>
                    <a:pt x="1645917" y="3886173"/>
                  </a:cubicBezTo>
                  <a:cubicBezTo>
                    <a:pt x="1597869" y="3823736"/>
                    <a:pt x="1546858" y="3735912"/>
                    <a:pt x="1494788" y="3646170"/>
                  </a:cubicBezTo>
                  <a:cubicBezTo>
                    <a:pt x="1473198" y="3607225"/>
                    <a:pt x="1439424" y="3572420"/>
                    <a:pt x="1401651" y="3541725"/>
                  </a:cubicBezTo>
                  <a:lnTo>
                    <a:pt x="1328569" y="3491946"/>
                  </a:lnTo>
                  <a:lnTo>
                    <a:pt x="1247493" y="3471099"/>
                  </a:lnTo>
                  <a:cubicBezTo>
                    <a:pt x="524759" y="3246305"/>
                    <a:pt x="0" y="2572164"/>
                    <a:pt x="0" y="1775460"/>
                  </a:cubicBezTo>
                  <a:cubicBezTo>
                    <a:pt x="0" y="794901"/>
                    <a:pt x="794901" y="0"/>
                    <a:pt x="17754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8" t="65006" r="73760" b="3372"/>
            <a:stretch/>
          </p:blipFill>
          <p:spPr>
            <a:xfrm>
              <a:off x="3758949" y="1572010"/>
              <a:ext cx="2129741" cy="21702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11" t="8508" r="33998" b="78200"/>
            <a:stretch/>
          </p:blipFill>
          <p:spPr>
            <a:xfrm>
              <a:off x="4204659" y="1940819"/>
              <a:ext cx="949124" cy="912296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81294E-5AD9-46AB-9C9F-C56CC3A794D8}"/>
                </a:ext>
              </a:extLst>
            </p:cNvPr>
            <p:cNvSpPr txBox="1"/>
            <p:nvPr/>
          </p:nvSpPr>
          <p:spPr>
            <a:xfrm>
              <a:off x="3388532" y="3886561"/>
              <a:ext cx="2581378" cy="1216446"/>
            </a:xfrm>
            <a:prstGeom prst="roundRect">
              <a:avLst>
                <a:gd name="adj" fmla="val 7518"/>
              </a:avLst>
            </a:prstGeom>
            <a:noFill/>
            <a:ln>
              <a:noFill/>
            </a:ln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latin typeface="Helvetica" pitchFamily="2" charset="0"/>
                </a:rPr>
                <a:t>Identify target </a:t>
              </a:r>
              <a:br>
                <a:rPr lang="en-GB" sz="1400" b="1" dirty="0">
                  <a:latin typeface="Helvetica" pitchFamily="2" charset="0"/>
                </a:rPr>
              </a:br>
              <a:r>
                <a:rPr lang="en-GB" sz="1400" b="1" dirty="0">
                  <a:latin typeface="Helvetica" pitchFamily="2" charset="0"/>
                </a:rPr>
                <a:t>customers and create a joint Sales creation campaign with us!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6AF7F9C-6F8D-628E-A942-2CFEEA8CF4B6}"/>
              </a:ext>
            </a:extLst>
          </p:cNvPr>
          <p:cNvGrpSpPr/>
          <p:nvPr/>
        </p:nvGrpSpPr>
        <p:grpSpPr>
          <a:xfrm>
            <a:off x="8794172" y="1427713"/>
            <a:ext cx="2750128" cy="3675294"/>
            <a:chOff x="8794172" y="1427713"/>
            <a:chExt cx="2750128" cy="3675294"/>
          </a:xfrm>
        </p:grpSpPr>
        <p:sp>
          <p:nvSpPr>
            <p:cNvPr id="20" name="Freeform 19"/>
            <p:cNvSpPr/>
            <p:nvPr/>
          </p:nvSpPr>
          <p:spPr>
            <a:xfrm>
              <a:off x="9161060" y="1427713"/>
              <a:ext cx="1941656" cy="2198804"/>
            </a:xfrm>
            <a:custGeom>
              <a:avLst/>
              <a:gdLst>
                <a:gd name="connsiteX0" fmla="*/ 1775460 w 3550920"/>
                <a:gd name="connsiteY0" fmla="*/ 0 h 4021194"/>
                <a:gd name="connsiteX1" fmla="*/ 3550920 w 3550920"/>
                <a:gd name="connsiteY1" fmla="*/ 1775460 h 4021194"/>
                <a:gd name="connsiteX2" fmla="*/ 2303428 w 3550920"/>
                <a:gd name="connsiteY2" fmla="*/ 3471099 h 4021194"/>
                <a:gd name="connsiteX3" fmla="*/ 2242123 w 3550920"/>
                <a:gd name="connsiteY3" fmla="*/ 3486862 h 4021194"/>
                <a:gd name="connsiteX4" fmla="*/ 2226626 w 3550920"/>
                <a:gd name="connsiteY4" fmla="*/ 3494251 h 4021194"/>
                <a:gd name="connsiteX5" fmla="*/ 2065018 w 3550920"/>
                <a:gd name="connsiteY5" fmla="*/ 3627121 h 4021194"/>
                <a:gd name="connsiteX6" fmla="*/ 1887217 w 3550920"/>
                <a:gd name="connsiteY6" fmla="*/ 3916653 h 4021194"/>
                <a:gd name="connsiteX7" fmla="*/ 1783077 w 3550920"/>
                <a:gd name="connsiteY7" fmla="*/ 4020793 h 4021194"/>
                <a:gd name="connsiteX8" fmla="*/ 1645917 w 3550920"/>
                <a:gd name="connsiteY8" fmla="*/ 3886173 h 4021194"/>
                <a:gd name="connsiteX9" fmla="*/ 1494788 w 3550920"/>
                <a:gd name="connsiteY9" fmla="*/ 3646170 h 4021194"/>
                <a:gd name="connsiteX10" fmla="*/ 1401651 w 3550920"/>
                <a:gd name="connsiteY10" fmla="*/ 3541725 h 4021194"/>
                <a:gd name="connsiteX11" fmla="*/ 1328569 w 3550920"/>
                <a:gd name="connsiteY11" fmla="*/ 3491946 h 4021194"/>
                <a:gd name="connsiteX12" fmla="*/ 1247493 w 3550920"/>
                <a:gd name="connsiteY12" fmla="*/ 3471099 h 4021194"/>
                <a:gd name="connsiteX13" fmla="*/ 0 w 3550920"/>
                <a:gd name="connsiteY13" fmla="*/ 1775460 h 4021194"/>
                <a:gd name="connsiteX14" fmla="*/ 1775460 w 3550920"/>
                <a:gd name="connsiteY14" fmla="*/ 0 h 402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50920" h="4021194">
                  <a:moveTo>
                    <a:pt x="1775460" y="0"/>
                  </a:moveTo>
                  <a:cubicBezTo>
                    <a:pt x="2756019" y="0"/>
                    <a:pt x="3550920" y="794901"/>
                    <a:pt x="3550920" y="1775460"/>
                  </a:cubicBezTo>
                  <a:cubicBezTo>
                    <a:pt x="3550920" y="2572164"/>
                    <a:pt x="3026161" y="3246305"/>
                    <a:pt x="2303428" y="3471099"/>
                  </a:cubicBezTo>
                  <a:lnTo>
                    <a:pt x="2242123" y="3486862"/>
                  </a:lnTo>
                  <a:lnTo>
                    <a:pt x="2226626" y="3494251"/>
                  </a:lnTo>
                  <a:cubicBezTo>
                    <a:pt x="2179742" y="3517481"/>
                    <a:pt x="2114548" y="3555792"/>
                    <a:pt x="2065018" y="3627121"/>
                  </a:cubicBezTo>
                  <a:cubicBezTo>
                    <a:pt x="2018028" y="3708820"/>
                    <a:pt x="1934207" y="3851041"/>
                    <a:pt x="1887217" y="3916653"/>
                  </a:cubicBezTo>
                  <a:cubicBezTo>
                    <a:pt x="1840227" y="3982265"/>
                    <a:pt x="1823294" y="4025873"/>
                    <a:pt x="1783077" y="4020793"/>
                  </a:cubicBezTo>
                  <a:cubicBezTo>
                    <a:pt x="1742860" y="4015713"/>
                    <a:pt x="1720847" y="3998352"/>
                    <a:pt x="1645917" y="3886173"/>
                  </a:cubicBezTo>
                  <a:cubicBezTo>
                    <a:pt x="1597869" y="3823736"/>
                    <a:pt x="1546858" y="3735912"/>
                    <a:pt x="1494788" y="3646170"/>
                  </a:cubicBezTo>
                  <a:cubicBezTo>
                    <a:pt x="1473198" y="3607225"/>
                    <a:pt x="1439424" y="3572420"/>
                    <a:pt x="1401651" y="3541725"/>
                  </a:cubicBezTo>
                  <a:lnTo>
                    <a:pt x="1328569" y="3491946"/>
                  </a:lnTo>
                  <a:lnTo>
                    <a:pt x="1247493" y="3471099"/>
                  </a:lnTo>
                  <a:cubicBezTo>
                    <a:pt x="524759" y="3246305"/>
                    <a:pt x="0" y="2572164"/>
                    <a:pt x="0" y="1775460"/>
                  </a:cubicBezTo>
                  <a:cubicBezTo>
                    <a:pt x="0" y="794901"/>
                    <a:pt x="794901" y="0"/>
                    <a:pt x="17754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8" t="65006" r="73760" b="3372"/>
            <a:stretch/>
          </p:blipFill>
          <p:spPr>
            <a:xfrm>
              <a:off x="9211616" y="1572010"/>
              <a:ext cx="2129741" cy="21702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81" t="8508" r="11528" b="78200"/>
            <a:stretch/>
          </p:blipFill>
          <p:spPr>
            <a:xfrm>
              <a:off x="9663113" y="1940819"/>
              <a:ext cx="949124" cy="912296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4FB99F-63C7-4C69-A827-80EB6DF63D8A}"/>
                </a:ext>
              </a:extLst>
            </p:cNvPr>
            <p:cNvSpPr txBox="1"/>
            <p:nvPr/>
          </p:nvSpPr>
          <p:spPr>
            <a:xfrm>
              <a:off x="8794172" y="3886561"/>
              <a:ext cx="2750128" cy="1216446"/>
            </a:xfrm>
            <a:prstGeom prst="roundRect">
              <a:avLst>
                <a:gd name="adj" fmla="val 7518"/>
              </a:avLst>
            </a:prstGeom>
            <a:noFill/>
            <a:ln>
              <a:noFill/>
            </a:ln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latin typeface="Helvetica" pitchFamily="2" charset="0"/>
                </a:rPr>
                <a:t>Engage Marketing </a:t>
              </a:r>
              <a:br>
                <a:rPr lang="en-GB" sz="1400" b="1" dirty="0">
                  <a:latin typeface="Helvetica" pitchFamily="2" charset="0"/>
                </a:rPr>
              </a:br>
              <a:r>
                <a:rPr lang="en-GB" sz="1400" b="1" dirty="0">
                  <a:latin typeface="Helvetica" pitchFamily="2" charset="0"/>
                </a:rPr>
                <a:t>and Enablement Teams </a:t>
              </a:r>
              <a:br>
                <a:rPr lang="en-GB" sz="1400" b="1" dirty="0">
                  <a:latin typeface="Helvetica" pitchFamily="2" charset="0"/>
                </a:rPr>
              </a:br>
              <a:r>
                <a:rPr lang="en-GB" sz="1400" b="1" dirty="0">
                  <a:latin typeface="Helvetica" pitchFamily="2" charset="0"/>
                </a:rPr>
                <a:t>to help drive tailored engagement and </a:t>
              </a:r>
              <a:br>
                <a:rPr lang="en-GB" sz="1400" b="1" dirty="0">
                  <a:latin typeface="Helvetica" pitchFamily="2" charset="0"/>
                </a:rPr>
              </a:br>
              <a:r>
                <a:rPr lang="en-GB" sz="1400" b="1" dirty="0">
                  <a:latin typeface="Helvetica" pitchFamily="2" charset="0"/>
                </a:rPr>
                <a:t>maximise ROI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5054FE7-FABB-D6A8-229B-36A1DCC1484D}"/>
              </a:ext>
            </a:extLst>
          </p:cNvPr>
          <p:cNvGrpSpPr/>
          <p:nvPr/>
        </p:nvGrpSpPr>
        <p:grpSpPr>
          <a:xfrm>
            <a:off x="647190" y="1284457"/>
            <a:ext cx="2678830" cy="3818550"/>
            <a:chOff x="647190" y="1284457"/>
            <a:chExt cx="2678830" cy="3818550"/>
          </a:xfrm>
        </p:grpSpPr>
        <p:sp>
          <p:nvSpPr>
            <p:cNvPr id="13" name="Freeform 12"/>
            <p:cNvSpPr/>
            <p:nvPr/>
          </p:nvSpPr>
          <p:spPr>
            <a:xfrm>
              <a:off x="1015777" y="1284457"/>
              <a:ext cx="1941656" cy="2198804"/>
            </a:xfrm>
            <a:custGeom>
              <a:avLst/>
              <a:gdLst>
                <a:gd name="connsiteX0" fmla="*/ 1775460 w 3550920"/>
                <a:gd name="connsiteY0" fmla="*/ 0 h 4021194"/>
                <a:gd name="connsiteX1" fmla="*/ 3550920 w 3550920"/>
                <a:gd name="connsiteY1" fmla="*/ 1775460 h 4021194"/>
                <a:gd name="connsiteX2" fmla="*/ 2303428 w 3550920"/>
                <a:gd name="connsiteY2" fmla="*/ 3471099 h 4021194"/>
                <a:gd name="connsiteX3" fmla="*/ 2242123 w 3550920"/>
                <a:gd name="connsiteY3" fmla="*/ 3486862 h 4021194"/>
                <a:gd name="connsiteX4" fmla="*/ 2226626 w 3550920"/>
                <a:gd name="connsiteY4" fmla="*/ 3494251 h 4021194"/>
                <a:gd name="connsiteX5" fmla="*/ 2065018 w 3550920"/>
                <a:gd name="connsiteY5" fmla="*/ 3627121 h 4021194"/>
                <a:gd name="connsiteX6" fmla="*/ 1887217 w 3550920"/>
                <a:gd name="connsiteY6" fmla="*/ 3916653 h 4021194"/>
                <a:gd name="connsiteX7" fmla="*/ 1783077 w 3550920"/>
                <a:gd name="connsiteY7" fmla="*/ 4020793 h 4021194"/>
                <a:gd name="connsiteX8" fmla="*/ 1645917 w 3550920"/>
                <a:gd name="connsiteY8" fmla="*/ 3886173 h 4021194"/>
                <a:gd name="connsiteX9" fmla="*/ 1494788 w 3550920"/>
                <a:gd name="connsiteY9" fmla="*/ 3646170 h 4021194"/>
                <a:gd name="connsiteX10" fmla="*/ 1401651 w 3550920"/>
                <a:gd name="connsiteY10" fmla="*/ 3541725 h 4021194"/>
                <a:gd name="connsiteX11" fmla="*/ 1328569 w 3550920"/>
                <a:gd name="connsiteY11" fmla="*/ 3491946 h 4021194"/>
                <a:gd name="connsiteX12" fmla="*/ 1247493 w 3550920"/>
                <a:gd name="connsiteY12" fmla="*/ 3471099 h 4021194"/>
                <a:gd name="connsiteX13" fmla="*/ 0 w 3550920"/>
                <a:gd name="connsiteY13" fmla="*/ 1775460 h 4021194"/>
                <a:gd name="connsiteX14" fmla="*/ 1775460 w 3550920"/>
                <a:gd name="connsiteY14" fmla="*/ 0 h 402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50920" h="4021194">
                  <a:moveTo>
                    <a:pt x="1775460" y="0"/>
                  </a:moveTo>
                  <a:cubicBezTo>
                    <a:pt x="2756019" y="0"/>
                    <a:pt x="3550920" y="794901"/>
                    <a:pt x="3550920" y="1775460"/>
                  </a:cubicBezTo>
                  <a:cubicBezTo>
                    <a:pt x="3550920" y="2572164"/>
                    <a:pt x="3026161" y="3246305"/>
                    <a:pt x="2303428" y="3471099"/>
                  </a:cubicBezTo>
                  <a:lnTo>
                    <a:pt x="2242123" y="3486862"/>
                  </a:lnTo>
                  <a:lnTo>
                    <a:pt x="2226626" y="3494251"/>
                  </a:lnTo>
                  <a:cubicBezTo>
                    <a:pt x="2179742" y="3517481"/>
                    <a:pt x="2114548" y="3555792"/>
                    <a:pt x="2065018" y="3627121"/>
                  </a:cubicBezTo>
                  <a:cubicBezTo>
                    <a:pt x="2018028" y="3708820"/>
                    <a:pt x="1934207" y="3851041"/>
                    <a:pt x="1887217" y="3916653"/>
                  </a:cubicBezTo>
                  <a:cubicBezTo>
                    <a:pt x="1840227" y="3982265"/>
                    <a:pt x="1823294" y="4025873"/>
                    <a:pt x="1783077" y="4020793"/>
                  </a:cubicBezTo>
                  <a:cubicBezTo>
                    <a:pt x="1742860" y="4015713"/>
                    <a:pt x="1720847" y="3998352"/>
                    <a:pt x="1645917" y="3886173"/>
                  </a:cubicBezTo>
                  <a:cubicBezTo>
                    <a:pt x="1597869" y="3823736"/>
                    <a:pt x="1546858" y="3735912"/>
                    <a:pt x="1494788" y="3646170"/>
                  </a:cubicBezTo>
                  <a:cubicBezTo>
                    <a:pt x="1473198" y="3607225"/>
                    <a:pt x="1439424" y="3572420"/>
                    <a:pt x="1401651" y="3541725"/>
                  </a:cubicBezTo>
                  <a:lnTo>
                    <a:pt x="1328569" y="3491946"/>
                  </a:lnTo>
                  <a:lnTo>
                    <a:pt x="1247493" y="3471099"/>
                  </a:lnTo>
                  <a:cubicBezTo>
                    <a:pt x="524759" y="3246305"/>
                    <a:pt x="0" y="2572164"/>
                    <a:pt x="0" y="1775460"/>
                  </a:cubicBezTo>
                  <a:cubicBezTo>
                    <a:pt x="0" y="794901"/>
                    <a:pt x="794901" y="0"/>
                    <a:pt x="17754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Helvetica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8" t="65006" r="73760" b="3372"/>
            <a:stretch/>
          </p:blipFill>
          <p:spPr>
            <a:xfrm>
              <a:off x="1066333" y="1428754"/>
              <a:ext cx="2129741" cy="21702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3" t="8508" r="79936" b="79687"/>
            <a:stretch/>
          </p:blipFill>
          <p:spPr>
            <a:xfrm>
              <a:off x="1512043" y="1818609"/>
              <a:ext cx="949124" cy="810228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389C82-EB65-4522-B3DF-F5D91A39F0AF}"/>
                </a:ext>
              </a:extLst>
            </p:cNvPr>
            <p:cNvSpPr txBox="1"/>
            <p:nvPr/>
          </p:nvSpPr>
          <p:spPr>
            <a:xfrm>
              <a:off x="647190" y="3886561"/>
              <a:ext cx="2678830" cy="1216446"/>
            </a:xfrm>
            <a:prstGeom prst="roundRect">
              <a:avLst>
                <a:gd name="adj" fmla="val 7518"/>
              </a:avLst>
            </a:prstGeom>
            <a:noFill/>
            <a:ln>
              <a:noFill/>
            </a:ln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ctr">
                <a:defRPr/>
              </a:pPr>
              <a:r>
                <a:rPr lang="en-GB" sz="1400" b="1" dirty="0">
                  <a:latin typeface="Helvetica" pitchFamily="2" charset="0"/>
                </a:rPr>
                <a:t>Access </a:t>
              </a:r>
              <a:r>
                <a:rPr lang="en-GB" sz="1400" b="1" dirty="0" err="1">
                  <a:latin typeface="Helvetica" pitchFamily="2" charset="0"/>
                </a:rPr>
                <a:t>DraaS</a:t>
              </a:r>
              <a:r>
                <a:rPr lang="en-GB" sz="1400" b="1" dirty="0">
                  <a:latin typeface="Helvetica" pitchFamily="2" charset="0"/>
                </a:rPr>
                <a:t> specific content in our </a:t>
              </a:r>
              <a:r>
                <a:rPr lang="en-GB" sz="1400" b="1" dirty="0">
                  <a:solidFill>
                    <a:srgbClr val="00B0F0"/>
                  </a:solidFill>
                  <a:latin typeface="Helvetica" pitchFamily="2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Partner Hub</a:t>
              </a:r>
              <a:r>
                <a:rPr lang="en-GB" sz="1400" b="1" dirty="0">
                  <a:latin typeface="Helvetica" pitchFamily="2" charset="0"/>
                </a:rPr>
                <a:t>; Blog ideas, Sales Enablement, Solution Content and more.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6064875-AC43-4362-BE65-42B37130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Next Steps / CTA’s / Engagement Process</a:t>
            </a:r>
          </a:p>
        </p:txBody>
      </p:sp>
    </p:spTree>
    <p:extLst>
      <p:ext uri="{BB962C8B-B14F-4D97-AF65-F5344CB8AC3E}">
        <p14:creationId xmlns:p14="http://schemas.microsoft.com/office/powerpoint/2010/main" val="12606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5">
            <a:extLst>
              <a:ext uri="{FF2B5EF4-FFF2-40B4-BE49-F238E27FC236}">
                <a16:creationId xmlns:a16="http://schemas.microsoft.com/office/drawing/2014/main" id="{E07565E0-A1CA-8021-E273-D189B02B6136}"/>
              </a:ext>
            </a:extLst>
          </p:cNvPr>
          <p:cNvSpPr/>
          <p:nvPr/>
        </p:nvSpPr>
        <p:spPr>
          <a:xfrm>
            <a:off x="4444118" y="1496195"/>
            <a:ext cx="1651214" cy="1733422"/>
          </a:xfrm>
          <a:custGeom>
            <a:avLst/>
            <a:gdLst>
              <a:gd name="connsiteX0" fmla="*/ 0 w 2049017"/>
              <a:gd name="connsiteY0" fmla="*/ 1482281 h 2151030"/>
              <a:gd name="connsiteX1" fmla="*/ 2049018 w 2049017"/>
              <a:gd name="connsiteY1" fmla="*/ 2151031 h 2151030"/>
              <a:gd name="connsiteX2" fmla="*/ 2049018 w 2049017"/>
              <a:gd name="connsiteY2" fmla="*/ 0 h 2151030"/>
              <a:gd name="connsiteX3" fmla="*/ 0 w 2049017"/>
              <a:gd name="connsiteY3" fmla="*/ 1482281 h 215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9017" h="2151030">
                <a:moveTo>
                  <a:pt x="0" y="1482281"/>
                </a:moveTo>
                <a:lnTo>
                  <a:pt x="2049018" y="2151031"/>
                </a:lnTo>
                <a:lnTo>
                  <a:pt x="2049018" y="0"/>
                </a:lnTo>
                <a:cubicBezTo>
                  <a:pt x="1093470" y="0"/>
                  <a:pt x="283178" y="621506"/>
                  <a:pt x="0" y="1482281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1" name="4">
            <a:extLst>
              <a:ext uri="{FF2B5EF4-FFF2-40B4-BE49-F238E27FC236}">
                <a16:creationId xmlns:a16="http://schemas.microsoft.com/office/drawing/2014/main" id="{D4F08FE8-373A-2C13-ADEB-419245DE710E}"/>
              </a:ext>
            </a:extLst>
          </p:cNvPr>
          <p:cNvSpPr/>
          <p:nvPr/>
        </p:nvSpPr>
        <p:spPr>
          <a:xfrm>
            <a:off x="4357305" y="2690700"/>
            <a:ext cx="3391468" cy="1952719"/>
          </a:xfrm>
          <a:custGeom>
            <a:avLst/>
            <a:gdLst>
              <a:gd name="connsiteX0" fmla="*/ 2156746 w 4208525"/>
              <a:gd name="connsiteY0" fmla="*/ 668750 h 2423159"/>
              <a:gd name="connsiteX1" fmla="*/ 2156746 w 4208525"/>
              <a:gd name="connsiteY1" fmla="*/ 674465 h 2423159"/>
              <a:gd name="connsiteX2" fmla="*/ 2156746 w 4208525"/>
              <a:gd name="connsiteY2" fmla="*/ 668750 h 2423159"/>
              <a:gd name="connsiteX3" fmla="*/ 107728 w 4208525"/>
              <a:gd name="connsiteY3" fmla="*/ 0 h 2423159"/>
              <a:gd name="connsiteX4" fmla="*/ 106585 w 4208525"/>
              <a:gd name="connsiteY4" fmla="*/ 3620 h 2423159"/>
              <a:gd name="connsiteX5" fmla="*/ 2155508 w 4208525"/>
              <a:gd name="connsiteY5" fmla="*/ 673418 h 2423159"/>
              <a:gd name="connsiteX6" fmla="*/ 106490 w 4208525"/>
              <a:gd name="connsiteY6" fmla="*/ 3620 h 2423159"/>
              <a:gd name="connsiteX7" fmla="*/ 0 w 4208525"/>
              <a:gd name="connsiteY7" fmla="*/ 674465 h 2423159"/>
              <a:gd name="connsiteX8" fmla="*/ 892112 w 4208525"/>
              <a:gd name="connsiteY8" fmla="*/ 2421541 h 2423159"/>
              <a:gd name="connsiteX9" fmla="*/ 2153698 w 4208525"/>
              <a:gd name="connsiteY9" fmla="*/ 674370 h 2423159"/>
              <a:gd name="connsiteX10" fmla="*/ 892112 w 4208525"/>
              <a:gd name="connsiteY10" fmla="*/ 2421541 h 2423159"/>
              <a:gd name="connsiteX11" fmla="*/ 894398 w 4208525"/>
              <a:gd name="connsiteY11" fmla="*/ 2423160 h 2423159"/>
              <a:gd name="connsiteX12" fmla="*/ 2158651 w 4208525"/>
              <a:gd name="connsiteY12" fmla="*/ 674275 h 2423159"/>
              <a:gd name="connsiteX13" fmla="*/ 4208526 w 4208525"/>
              <a:gd name="connsiteY13" fmla="*/ 8668 h 2423159"/>
              <a:gd name="connsiteX14" fmla="*/ 4207574 w 4208525"/>
              <a:gd name="connsiteY14" fmla="*/ 5810 h 2423159"/>
              <a:gd name="connsiteX15" fmla="*/ 2160270 w 4208525"/>
              <a:gd name="connsiteY15" fmla="*/ 669893 h 2423159"/>
              <a:gd name="connsiteX16" fmla="*/ 2156651 w 4208525"/>
              <a:gd name="connsiteY16" fmla="*/ 668750 h 242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08525" h="2423159">
                <a:moveTo>
                  <a:pt x="2156746" y="668750"/>
                </a:moveTo>
                <a:lnTo>
                  <a:pt x="2156746" y="674465"/>
                </a:lnTo>
                <a:lnTo>
                  <a:pt x="2156746" y="668750"/>
                </a:lnTo>
                <a:lnTo>
                  <a:pt x="107728" y="0"/>
                </a:lnTo>
                <a:cubicBezTo>
                  <a:pt x="107347" y="1238"/>
                  <a:pt x="106966" y="2381"/>
                  <a:pt x="106585" y="3620"/>
                </a:cubicBezTo>
                <a:lnTo>
                  <a:pt x="2155508" y="673418"/>
                </a:lnTo>
                <a:lnTo>
                  <a:pt x="106490" y="3620"/>
                </a:lnTo>
                <a:cubicBezTo>
                  <a:pt x="37529" y="214789"/>
                  <a:pt x="0" y="440246"/>
                  <a:pt x="0" y="674465"/>
                </a:cubicBezTo>
                <a:cubicBezTo>
                  <a:pt x="0" y="1393127"/>
                  <a:pt x="351568" y="2029587"/>
                  <a:pt x="892112" y="2421541"/>
                </a:cubicBezTo>
                <a:lnTo>
                  <a:pt x="2153698" y="674370"/>
                </a:lnTo>
                <a:lnTo>
                  <a:pt x="892112" y="2421541"/>
                </a:lnTo>
                <a:cubicBezTo>
                  <a:pt x="892874" y="2422112"/>
                  <a:pt x="893636" y="2422684"/>
                  <a:pt x="894398" y="2423160"/>
                </a:cubicBezTo>
                <a:lnTo>
                  <a:pt x="2158651" y="674275"/>
                </a:lnTo>
                <a:lnTo>
                  <a:pt x="4208526" y="8668"/>
                </a:lnTo>
                <a:cubicBezTo>
                  <a:pt x="4208240" y="7715"/>
                  <a:pt x="4207955" y="6763"/>
                  <a:pt x="4207574" y="5810"/>
                </a:cubicBezTo>
                <a:lnTo>
                  <a:pt x="2160270" y="669893"/>
                </a:lnTo>
                <a:lnTo>
                  <a:pt x="2156651" y="66875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2" name="3">
            <a:extLst>
              <a:ext uri="{FF2B5EF4-FFF2-40B4-BE49-F238E27FC236}">
                <a16:creationId xmlns:a16="http://schemas.microsoft.com/office/drawing/2014/main" id="{5638E910-135B-D037-99D2-20B55A88B28A}"/>
              </a:ext>
            </a:extLst>
          </p:cNvPr>
          <p:cNvSpPr/>
          <p:nvPr/>
        </p:nvSpPr>
        <p:spPr>
          <a:xfrm>
            <a:off x="5078062" y="3234069"/>
            <a:ext cx="2037307" cy="1738182"/>
          </a:xfrm>
          <a:custGeom>
            <a:avLst/>
            <a:gdLst>
              <a:gd name="connsiteX0" fmla="*/ 0 w 2528125"/>
              <a:gd name="connsiteY0" fmla="*/ 1748885 h 2156936"/>
              <a:gd name="connsiteX1" fmla="*/ 1262348 w 2528125"/>
              <a:gd name="connsiteY1" fmla="*/ 2156936 h 2156936"/>
              <a:gd name="connsiteX2" fmla="*/ 2528126 w 2528125"/>
              <a:gd name="connsiteY2" fmla="*/ 1746409 h 2156936"/>
              <a:gd name="connsiteX3" fmla="*/ 1264253 w 2528125"/>
              <a:gd name="connsiteY3" fmla="*/ 0 h 2156936"/>
              <a:gd name="connsiteX4" fmla="*/ 0 w 2528125"/>
              <a:gd name="connsiteY4" fmla="*/ 1748885 h 215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125" h="2156936">
                <a:moveTo>
                  <a:pt x="0" y="1748885"/>
                </a:moveTo>
                <a:cubicBezTo>
                  <a:pt x="354902" y="2005489"/>
                  <a:pt x="790956" y="2156936"/>
                  <a:pt x="1262348" y="2156936"/>
                </a:cubicBezTo>
                <a:cubicBezTo>
                  <a:pt x="1733741" y="2156936"/>
                  <a:pt x="2172653" y="2004536"/>
                  <a:pt x="2528126" y="1746409"/>
                </a:cubicBezTo>
                <a:lnTo>
                  <a:pt x="1264253" y="0"/>
                </a:lnTo>
                <a:lnTo>
                  <a:pt x="0" y="1748885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3" name="2">
            <a:extLst>
              <a:ext uri="{FF2B5EF4-FFF2-40B4-BE49-F238E27FC236}">
                <a16:creationId xmlns:a16="http://schemas.microsoft.com/office/drawing/2014/main" id="{9C762C69-137D-6F63-9D4B-22EDE41E36BA}"/>
              </a:ext>
            </a:extLst>
          </p:cNvPr>
          <p:cNvSpPr/>
          <p:nvPr/>
        </p:nvSpPr>
        <p:spPr>
          <a:xfrm>
            <a:off x="6096945" y="2697686"/>
            <a:ext cx="1736416" cy="1942281"/>
          </a:xfrm>
          <a:custGeom>
            <a:avLst/>
            <a:gdLst>
              <a:gd name="connsiteX0" fmla="*/ 1266253 w 2154745"/>
              <a:gd name="connsiteY0" fmla="*/ 2410206 h 2410206"/>
              <a:gd name="connsiteX1" fmla="*/ 2154745 w 2154745"/>
              <a:gd name="connsiteY1" fmla="*/ 665797 h 2410206"/>
              <a:gd name="connsiteX2" fmla="*/ 2049875 w 2154745"/>
              <a:gd name="connsiteY2" fmla="*/ 0 h 2410206"/>
              <a:gd name="connsiteX3" fmla="*/ 0 w 2154745"/>
              <a:gd name="connsiteY3" fmla="*/ 665607 h 2410206"/>
              <a:gd name="connsiteX4" fmla="*/ 1266349 w 2154745"/>
              <a:gd name="connsiteY4" fmla="*/ 2410206 h 241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745" h="2410206">
                <a:moveTo>
                  <a:pt x="1266253" y="2410206"/>
                </a:moveTo>
                <a:cubicBezTo>
                  <a:pt x="1804702" y="2018062"/>
                  <a:pt x="2154745" y="1382839"/>
                  <a:pt x="2154745" y="665797"/>
                </a:cubicBezTo>
                <a:cubicBezTo>
                  <a:pt x="2154745" y="433388"/>
                  <a:pt x="2117884" y="209645"/>
                  <a:pt x="2049875" y="0"/>
                </a:cubicBezTo>
                <a:lnTo>
                  <a:pt x="0" y="665607"/>
                </a:lnTo>
                <a:lnTo>
                  <a:pt x="1266349" y="2410206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0" name="1">
            <a:extLst>
              <a:ext uri="{FF2B5EF4-FFF2-40B4-BE49-F238E27FC236}">
                <a16:creationId xmlns:a16="http://schemas.microsoft.com/office/drawing/2014/main" id="{98B1BC35-2132-5E21-E4D4-77DF12FA0C44}"/>
              </a:ext>
            </a:extLst>
          </p:cNvPr>
          <p:cNvSpPr/>
          <p:nvPr/>
        </p:nvSpPr>
        <p:spPr>
          <a:xfrm>
            <a:off x="6095333" y="1496195"/>
            <a:ext cx="1652673" cy="1734343"/>
          </a:xfrm>
          <a:custGeom>
            <a:avLst/>
            <a:gdLst>
              <a:gd name="connsiteX0" fmla="*/ 3524 w 2050827"/>
              <a:gd name="connsiteY0" fmla="*/ 2152174 h 2152173"/>
              <a:gd name="connsiteX1" fmla="*/ 2050828 w 2050827"/>
              <a:gd name="connsiteY1" fmla="*/ 1488091 h 2152173"/>
              <a:gd name="connsiteX2" fmla="*/ 0 w 2050827"/>
              <a:gd name="connsiteY2" fmla="*/ 0 h 2152173"/>
              <a:gd name="connsiteX3" fmla="*/ 0 w 2050827"/>
              <a:gd name="connsiteY3" fmla="*/ 2151031 h 2152173"/>
              <a:gd name="connsiteX4" fmla="*/ 3620 w 2050827"/>
              <a:gd name="connsiteY4" fmla="*/ 2152174 h 215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827" h="2152173">
                <a:moveTo>
                  <a:pt x="3524" y="2152174"/>
                </a:moveTo>
                <a:lnTo>
                  <a:pt x="2050828" y="1488091"/>
                </a:lnTo>
                <a:cubicBezTo>
                  <a:pt x="1769459" y="624269"/>
                  <a:pt x="957644" y="0"/>
                  <a:pt x="0" y="0"/>
                </a:cubicBezTo>
                <a:lnTo>
                  <a:pt x="0" y="2151031"/>
                </a:lnTo>
                <a:lnTo>
                  <a:pt x="3620" y="2152174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63" name="Divides">
            <a:extLst>
              <a:ext uri="{FF2B5EF4-FFF2-40B4-BE49-F238E27FC236}">
                <a16:creationId xmlns:a16="http://schemas.microsoft.com/office/drawing/2014/main" id="{33E98A06-4FA4-990B-079E-1EF7F471BAA0}"/>
              </a:ext>
            </a:extLst>
          </p:cNvPr>
          <p:cNvGrpSpPr/>
          <p:nvPr/>
        </p:nvGrpSpPr>
        <p:grpSpPr>
          <a:xfrm>
            <a:off x="0" y="-187235"/>
            <a:ext cx="12192000" cy="6348205"/>
            <a:chOff x="0" y="-187235"/>
            <a:chExt cx="12192000" cy="634820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BA2116D-16D6-0A7B-5EC3-965FA9ECE49F}"/>
                </a:ext>
              </a:extLst>
            </p:cNvPr>
            <p:cNvCxnSpPr>
              <a:stCxn id="41" idx="0"/>
            </p:cNvCxnSpPr>
            <p:nvPr/>
          </p:nvCxnSpPr>
          <p:spPr>
            <a:xfrm flipH="1" flipV="1">
              <a:off x="0" y="1213050"/>
              <a:ext cx="6095333" cy="2016567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75D8751-471D-FAF0-26CE-17DFC425E44B}"/>
                </a:ext>
              </a:extLst>
            </p:cNvPr>
            <p:cNvCxnSpPr>
              <a:stCxn id="43" idx="3"/>
            </p:cNvCxnSpPr>
            <p:nvPr/>
          </p:nvCxnSpPr>
          <p:spPr>
            <a:xfrm flipV="1">
              <a:off x="6096945" y="1248610"/>
              <a:ext cx="6095055" cy="198546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6D6AF1A-448C-55AA-D5F9-9207876FCB92}"/>
                </a:ext>
              </a:extLst>
            </p:cNvPr>
            <p:cNvCxnSpPr>
              <a:stCxn id="43" idx="3"/>
            </p:cNvCxnSpPr>
            <p:nvPr/>
          </p:nvCxnSpPr>
          <p:spPr>
            <a:xfrm flipH="1" flipV="1">
              <a:off x="6094381" y="-187235"/>
              <a:ext cx="2564" cy="342130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06AB9B-B1BF-FF65-ED8E-E28F9875338A}"/>
                </a:ext>
              </a:extLst>
            </p:cNvPr>
            <p:cNvCxnSpPr>
              <a:stCxn id="42" idx="3"/>
            </p:cNvCxnSpPr>
            <p:nvPr/>
          </p:nvCxnSpPr>
          <p:spPr>
            <a:xfrm flipH="1">
              <a:off x="3960057" y="3234069"/>
              <a:ext cx="2136812" cy="2886261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5FA2EE-6896-1E63-3B10-CBAD764E6197}"/>
                </a:ext>
              </a:extLst>
            </p:cNvPr>
            <p:cNvCxnSpPr>
              <a:stCxn id="43" idx="3"/>
            </p:cNvCxnSpPr>
            <p:nvPr/>
          </p:nvCxnSpPr>
          <p:spPr>
            <a:xfrm>
              <a:off x="6096945" y="3234070"/>
              <a:ext cx="2118366" cy="292690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Logo e">
            <a:extLst>
              <a:ext uri="{FF2B5EF4-FFF2-40B4-BE49-F238E27FC236}">
                <a16:creationId xmlns:a16="http://schemas.microsoft.com/office/drawing/2014/main" id="{A55E6539-5E4B-256A-3C02-68B08364BDD8}"/>
              </a:ext>
            </a:extLst>
          </p:cNvPr>
          <p:cNvGrpSpPr/>
          <p:nvPr/>
        </p:nvGrpSpPr>
        <p:grpSpPr>
          <a:xfrm>
            <a:off x="3568306" y="829467"/>
            <a:ext cx="4813694" cy="4686458"/>
            <a:chOff x="3590906" y="974624"/>
            <a:chExt cx="4813694" cy="468645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F317D73-289F-6E39-6172-F7FA222E3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09" t="23597" r="9439" b="19742"/>
            <a:stretch/>
          </p:blipFill>
          <p:spPr>
            <a:xfrm>
              <a:off x="3590906" y="974624"/>
              <a:ext cx="4813694" cy="4686458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3D633189-79CD-459A-BE4E-D88F2B62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15883" y="2728881"/>
              <a:ext cx="1490196" cy="131724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BDA14A-2885-6850-14BF-77B7800A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961" y="6875"/>
            <a:ext cx="9887064" cy="749300"/>
          </a:xfrm>
        </p:spPr>
        <p:txBody>
          <a:bodyPr/>
          <a:lstStyle/>
          <a:p>
            <a:r>
              <a:rPr lang="en-GB" dirty="0"/>
              <a:t>Why </a:t>
            </a:r>
            <a:r>
              <a:rPr lang="en-GB" dirty="0" err="1"/>
              <a:t>DRaaS</a:t>
            </a:r>
            <a:r>
              <a:rPr lang="en-GB" dirty="0"/>
              <a:t> for you and your customers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453D125-04E0-6243-1179-2AB63A7F791D}"/>
              </a:ext>
            </a:extLst>
          </p:cNvPr>
          <p:cNvSpPr txBox="1"/>
          <p:nvPr/>
        </p:nvSpPr>
        <p:spPr>
          <a:xfrm>
            <a:off x="8433243" y="3172696"/>
            <a:ext cx="25918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dirty="0">
                <a:solidFill>
                  <a:srgbClr val="00FF2D"/>
                </a:solidFill>
                <a:latin typeface="Helvetica" pitchFamily="2" charset="0"/>
              </a:rPr>
              <a:t>$14.6b</a:t>
            </a:r>
            <a:b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GB" sz="1500" noProof="0" dirty="0">
                <a:solidFill>
                  <a:prstClr val="white"/>
                </a:solidFill>
                <a:latin typeface="Helvetica" pitchFamily="2" charset="0"/>
              </a:rPr>
              <a:t>Global </a:t>
            </a:r>
            <a:r>
              <a:rPr lang="en-GB" sz="1500" noProof="0" dirty="0" err="1">
                <a:solidFill>
                  <a:prstClr val="white"/>
                </a:solidFill>
                <a:latin typeface="Helvetica" pitchFamily="2" charset="0"/>
              </a:rPr>
              <a:t>DRaaS</a:t>
            </a:r>
            <a:r>
              <a:rPr lang="en-GB" sz="1500" noProof="0" dirty="0">
                <a:solidFill>
                  <a:prstClr val="white"/>
                </a:solidFill>
                <a:latin typeface="Helvetica" pitchFamily="2" charset="0"/>
              </a:rPr>
              <a:t> market expected to grow from $5.1b in 2020 to $14.1b by 2025 (23.3% YoY </a:t>
            </a:r>
            <a:r>
              <a:rPr lang="en-GB" sz="1500" dirty="0" err="1">
                <a:solidFill>
                  <a:prstClr val="white"/>
                </a:solidFill>
                <a:latin typeface="Helvetica" pitchFamily="2" charset="0"/>
              </a:rPr>
              <a:t>i</a:t>
            </a:r>
            <a:r>
              <a:rPr lang="en-GB" sz="1500" noProof="0" dirty="0" err="1">
                <a:solidFill>
                  <a:prstClr val="white"/>
                </a:solidFill>
                <a:latin typeface="Helvetica" pitchFamily="2" charset="0"/>
              </a:rPr>
              <a:t>ncrease</a:t>
            </a:r>
            <a:r>
              <a:rPr lang="en-GB" sz="1500" noProof="0" dirty="0">
                <a:solidFill>
                  <a:prstClr val="white"/>
                </a:solidFill>
                <a:latin typeface="Helvetica" pitchFamily="2" charset="0"/>
              </a:rPr>
              <a:t>)</a:t>
            </a:r>
            <a:endParaRPr lang="en-GB" sz="1500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76246-A936-1C70-063A-DB75BA018618}"/>
              </a:ext>
            </a:extLst>
          </p:cNvPr>
          <p:cNvSpPr txBox="1"/>
          <p:nvPr/>
        </p:nvSpPr>
        <p:spPr>
          <a:xfrm>
            <a:off x="6996466" y="672348"/>
            <a:ext cx="329053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dirty="0">
                <a:solidFill>
                  <a:srgbClr val="00FF2D"/>
                </a:solidFill>
                <a:latin typeface="Helvetica" pitchFamily="2" charset="0"/>
              </a:rPr>
              <a:t>Top </a:t>
            </a:r>
            <a:r>
              <a:rPr lang="en-GB" sz="4000" b="1" noProof="0" dirty="0">
                <a:solidFill>
                  <a:srgbClr val="00FF2D"/>
                </a:solidFill>
                <a:latin typeface="Helvetica" pitchFamily="2" charset="0"/>
              </a:rPr>
              <a:t>10</a:t>
            </a:r>
            <a:b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Distributed Cloud is expected to be one of the top 10 strategic technology trends for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966E6-F73C-E7D2-B308-9239E6D3DD34}"/>
              </a:ext>
            </a:extLst>
          </p:cNvPr>
          <p:cNvSpPr txBox="1"/>
          <p:nvPr/>
        </p:nvSpPr>
        <p:spPr>
          <a:xfrm>
            <a:off x="4583110" y="5062845"/>
            <a:ext cx="32377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dirty="0">
                <a:solidFill>
                  <a:srgbClr val="00FF2D"/>
                </a:solidFill>
                <a:latin typeface="Helvetica" pitchFamily="2" charset="0"/>
              </a:rPr>
              <a:t>93%</a:t>
            </a:r>
            <a:br>
              <a:rPr lang="en-GB" sz="1500" b="1" dirty="0">
                <a:solidFill>
                  <a:prstClr val="white"/>
                </a:solidFill>
                <a:latin typeface="Helvetica" pitchFamily="2" charset="0"/>
              </a:rPr>
            </a:b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of </a:t>
            </a:r>
            <a:r>
              <a:rPr lang="en-GB" sz="1500">
                <a:solidFill>
                  <a:prstClr val="white"/>
                </a:solidFill>
                <a:latin typeface="Helvetica" pitchFamily="2" charset="0"/>
              </a:rPr>
              <a:t>orgs have </a:t>
            </a: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suffered a data-related disruption in the last 12 months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4BB5F-6417-59C5-33AD-764558D85153}"/>
              </a:ext>
            </a:extLst>
          </p:cNvPr>
          <p:cNvSpPr txBox="1"/>
          <p:nvPr/>
        </p:nvSpPr>
        <p:spPr>
          <a:xfrm>
            <a:off x="1090344" y="3208525"/>
            <a:ext cx="292919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dirty="0">
                <a:solidFill>
                  <a:srgbClr val="00FF2D"/>
                </a:solidFill>
                <a:latin typeface="Helvetica" pitchFamily="2" charset="0"/>
              </a:rPr>
              <a:t>75%</a:t>
            </a:r>
            <a:b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of small businesses have no DR plan in place.  It may fall into the nice-to-have category, that is until they need it</a:t>
            </a:r>
            <a:endParaRPr kumimoji="0" lang="en-GB" sz="15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DF331-5B1E-9E13-B6CE-5574D3CFD9D6}"/>
              </a:ext>
            </a:extLst>
          </p:cNvPr>
          <p:cNvSpPr txBox="1"/>
          <p:nvPr/>
        </p:nvSpPr>
        <p:spPr>
          <a:xfrm>
            <a:off x="2265669" y="618614"/>
            <a:ext cx="292919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4000" b="1" noProof="0" dirty="0">
                <a:solidFill>
                  <a:srgbClr val="00FF2D"/>
                </a:solidFill>
                <a:latin typeface="Helvetica" pitchFamily="2" charset="0"/>
              </a:rPr>
              <a:t>$5,600</a:t>
            </a:r>
          </a:p>
          <a:p>
            <a:pPr lvl="0" algn="ctr">
              <a:defRPr/>
            </a:pP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Is the average cost of IT downtime for businesses</a:t>
            </a:r>
          </a:p>
        </p:txBody>
      </p:sp>
    </p:spTree>
    <p:extLst>
      <p:ext uri="{BB962C8B-B14F-4D97-AF65-F5344CB8AC3E}">
        <p14:creationId xmlns:p14="http://schemas.microsoft.com/office/powerpoint/2010/main" val="539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0" grpId="0" animBg="1"/>
      <p:bldP spid="69" grpId="0"/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Challenges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50ADC5-0C3E-1889-9899-9440E1100ACF}"/>
              </a:ext>
            </a:extLst>
          </p:cNvPr>
          <p:cNvGrpSpPr/>
          <p:nvPr/>
        </p:nvGrpSpPr>
        <p:grpSpPr>
          <a:xfrm>
            <a:off x="185944" y="864916"/>
            <a:ext cx="2146327" cy="4845016"/>
            <a:chOff x="185944" y="864916"/>
            <a:chExt cx="2146327" cy="48450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185944" y="3524718"/>
              <a:ext cx="1991276" cy="21852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algn="ctr"/>
              <a:r>
                <a:rPr lang="en-GB" sz="1400" b="1" i="0" u="none" strike="noStrike" baseline="0" dirty="0">
                  <a:latin typeface="Helvetica" pitchFamily="2" charset="0"/>
                  <a:cs typeface="Helvetica" panose="020B0604020202020204" pitchFamily="34" charset="0"/>
                </a:rPr>
                <a:t>Lack of resources and skills sets</a:t>
              </a:r>
            </a:p>
            <a:p>
              <a:pPr algn="l"/>
              <a:endParaRPr lang="en-GB" sz="1200" b="0" i="0" u="none" strike="noStrike" baseline="0" dirty="0">
                <a:solidFill>
                  <a:srgbClr val="000000"/>
                </a:solidFill>
                <a:latin typeface="Helvetica" pitchFamily="2" charset="0"/>
                <a:cs typeface="Helvetica" panose="020B0604020202020204" pitchFamily="34" charset="0"/>
              </a:endParaRPr>
            </a:p>
            <a:p>
              <a:pPr algn="ctr"/>
              <a:r>
                <a:rPr lang="en-GB" sz="1200" b="0" i="0" u="none" strike="noStrike" baseline="0" dirty="0">
                  <a:latin typeface="Helvetica" pitchFamily="2" charset="0"/>
                  <a:cs typeface="Helvetica" panose="020B0604020202020204" pitchFamily="34" charset="0"/>
                </a:rPr>
                <a:t>33% of companies that have DR measures in place don’t test periodically to ensure these are working - not every company has the resources or knowledge to carry out these processes.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34352" y="864916"/>
              <a:ext cx="1997919" cy="2558749"/>
              <a:chOff x="720188" y="1412413"/>
              <a:chExt cx="1997919" cy="2558749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20188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786229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46" name="Group 45"/>
              <p:cNvGrpSpPr/>
              <p:nvPr/>
            </p:nvGrpSpPr>
            <p:grpSpPr>
              <a:xfrm>
                <a:off x="1503393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48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" name="Graphic 1" descr="Programmer female with solid fill">
              <a:extLst>
                <a:ext uri="{FF2B5EF4-FFF2-40B4-BE49-F238E27FC236}">
                  <a16:creationId xmlns:a16="http://schemas.microsoft.com/office/drawing/2014/main" id="{6AC3D670-4ED5-8ED0-F349-1EBD1098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3796" y="1371780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A8E5D3-2CB1-5A32-2E6C-2E27F02BE7FB}"/>
              </a:ext>
            </a:extLst>
          </p:cNvPr>
          <p:cNvGrpSpPr/>
          <p:nvPr/>
        </p:nvGrpSpPr>
        <p:grpSpPr>
          <a:xfrm>
            <a:off x="2647869" y="834259"/>
            <a:ext cx="2249042" cy="4644840"/>
            <a:chOff x="2647869" y="834259"/>
            <a:chExt cx="2249042" cy="46448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2647869" y="3524718"/>
              <a:ext cx="2190961" cy="195438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algn="ctr"/>
              <a:r>
                <a:rPr lang="en-GB" sz="1400" b="1" dirty="0">
                  <a:latin typeface="Helvetica" pitchFamily="2" charset="0"/>
                  <a:cs typeface="Helvetica" panose="020B0604020202020204" pitchFamily="34" charset="0"/>
                </a:rPr>
                <a:t>Business survival</a:t>
              </a:r>
              <a:endParaRPr lang="en-GB" sz="1400" b="1" i="0" u="none" strike="noStrike" baseline="0" dirty="0">
                <a:latin typeface="Helvetica" pitchFamily="2" charset="0"/>
                <a:cs typeface="Helvetica" panose="020B0604020202020204" pitchFamily="34" charset="0"/>
              </a:endParaRPr>
            </a:p>
            <a:p>
              <a:pPr algn="l"/>
              <a:endParaRPr lang="en-GB" sz="1100" b="0" i="0" u="none" strike="noStrike" baseline="0" dirty="0">
                <a:solidFill>
                  <a:srgbClr val="000000"/>
                </a:solidFill>
                <a:latin typeface="Helvetica" pitchFamily="2" charset="0"/>
                <a:cs typeface="Helvetica" panose="020B0604020202020204" pitchFamily="34" charset="0"/>
              </a:endParaRPr>
            </a:p>
            <a:p>
              <a:pPr algn="ctr"/>
              <a:r>
                <a:rPr lang="en-GB" sz="1200" b="0" i="0" u="none" strike="noStrike" baseline="0" dirty="0">
                  <a:latin typeface="Helvetica" pitchFamily="2" charset="0"/>
                  <a:cs typeface="Helvetica" panose="020B0604020202020204" pitchFamily="34" charset="0"/>
                </a:rPr>
                <a:t>50% of smaller businesses do not survive a significant disaster event (e.g. ransomware, data breach etc.) In contrast, 96% of businesses with a DR practice in place do fully recover.</a:t>
              </a:r>
              <a:endPara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898992" y="834259"/>
              <a:ext cx="1997919" cy="2558749"/>
              <a:chOff x="2963751" y="1412413"/>
              <a:chExt cx="1997919" cy="255874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963751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3029792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55" name="Group 54"/>
              <p:cNvGrpSpPr/>
              <p:nvPr/>
            </p:nvGrpSpPr>
            <p:grpSpPr>
              <a:xfrm>
                <a:off x="3746956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57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" name="Graphic 2" descr="Warning with solid fill">
              <a:extLst>
                <a:ext uri="{FF2B5EF4-FFF2-40B4-BE49-F238E27FC236}">
                  <a16:creationId xmlns:a16="http://schemas.microsoft.com/office/drawing/2014/main" id="{D805B7FD-6365-1EA5-8EDD-37C61B92C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07565" y="1279253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DFE1DC-B4DA-56B0-53C9-4A52E05ADDE8}"/>
              </a:ext>
            </a:extLst>
          </p:cNvPr>
          <p:cNvGrpSpPr/>
          <p:nvPr/>
        </p:nvGrpSpPr>
        <p:grpSpPr>
          <a:xfrm>
            <a:off x="5060866" y="864916"/>
            <a:ext cx="2240598" cy="4229462"/>
            <a:chOff x="5060866" y="864916"/>
            <a:chExt cx="2240598" cy="42294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5060866" y="3524718"/>
              <a:ext cx="2210791" cy="1569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algn="ctr"/>
              <a:r>
                <a:rPr lang="en-GB" sz="1400" b="1" i="0" u="none" strike="noStrike" baseline="0" dirty="0">
                  <a:latin typeface="Helvetica" pitchFamily="2" charset="0"/>
                  <a:cs typeface="Helvetica" panose="020B0604020202020204" pitchFamily="34" charset="0"/>
                </a:rPr>
                <a:t>No DR plans </a:t>
              </a:r>
            </a:p>
            <a:p>
              <a:pPr algn="ctr"/>
              <a:r>
                <a:rPr lang="en-GB" sz="1400" b="1" dirty="0">
                  <a:latin typeface="Helvetica" pitchFamily="2" charset="0"/>
                  <a:cs typeface="Helvetica" panose="020B0604020202020204" pitchFamily="34" charset="0"/>
                </a:rPr>
                <a:t>currently in place</a:t>
              </a:r>
              <a:r>
                <a:rPr lang="en-GB" sz="1400" b="1" i="0" u="none" strike="noStrike" baseline="0" dirty="0">
                  <a:latin typeface="Helvetica" pitchFamily="2" charset="0"/>
                  <a:cs typeface="Helvetica" panose="020B0604020202020204" pitchFamily="34" charset="0"/>
                </a:rPr>
                <a:t> </a:t>
              </a:r>
            </a:p>
            <a:p>
              <a:pPr algn="ctr"/>
              <a:endParaRPr lang="en-GB" sz="800" b="0" i="0" u="none" strike="noStrike" baseline="0" dirty="0">
                <a:solidFill>
                  <a:srgbClr val="000000"/>
                </a:solidFill>
                <a:latin typeface="Helvetica" pitchFamily="2" charset="0"/>
                <a:cs typeface="Helvetica" panose="020B0604020202020204" pitchFamily="34" charset="0"/>
              </a:endParaRPr>
            </a:p>
            <a:p>
              <a:pPr algn="ctr"/>
              <a:r>
                <a:rPr lang="en-GB" sz="1200" b="0" i="0" u="none" strike="noStrike" baseline="0" dirty="0">
                  <a:latin typeface="Helvetica" pitchFamily="2" charset="0"/>
                  <a:cs typeface="Helvetica" panose="020B0604020202020204" pitchFamily="34" charset="0"/>
                </a:rPr>
                <a:t>75% of small businesses have no DR plan in place - it may fall into the ‘nice-to-have’ category, that is, until they need to use it.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303545" y="864916"/>
              <a:ext cx="1997919" cy="2558749"/>
              <a:chOff x="5221908" y="1412413"/>
              <a:chExt cx="1997919" cy="2558749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221908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5287949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64" name="Group 63"/>
              <p:cNvGrpSpPr/>
              <p:nvPr/>
            </p:nvGrpSpPr>
            <p:grpSpPr>
              <a:xfrm>
                <a:off x="6005113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66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" name="Graphic 3" descr="Repeat with solid fill">
              <a:extLst>
                <a:ext uri="{FF2B5EF4-FFF2-40B4-BE49-F238E27FC236}">
                  <a16:creationId xmlns:a16="http://schemas.microsoft.com/office/drawing/2014/main" id="{8EE1AA86-A3C0-5469-4346-C4EE870FF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97029" y="1418521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24876F-CD68-0A1A-CCF7-184481FB79FC}"/>
              </a:ext>
            </a:extLst>
          </p:cNvPr>
          <p:cNvGrpSpPr/>
          <p:nvPr/>
        </p:nvGrpSpPr>
        <p:grpSpPr>
          <a:xfrm>
            <a:off x="7354384" y="864916"/>
            <a:ext cx="2219741" cy="4629572"/>
            <a:chOff x="7354384" y="864916"/>
            <a:chExt cx="2219741" cy="46295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7354384" y="3524718"/>
              <a:ext cx="2119747" cy="196977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algn="ctr"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" pitchFamily="2" charset="0"/>
                  <a:cs typeface="Helvetica" panose="020B0604020202020204" pitchFamily="34" charset="0"/>
                </a:rPr>
                <a:t>Compliance &amp; Regulatory Requirements</a:t>
              </a:r>
            </a:p>
            <a:p>
              <a:pPr algn="ctr">
                <a:defRPr/>
              </a:pP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Compliance and regulatory requirements mean companies need to demonstrate plans and approaches to business continuity.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576206" y="864916"/>
              <a:ext cx="1997919" cy="2558749"/>
              <a:chOff x="7488858" y="1412413"/>
              <a:chExt cx="1997919" cy="2558749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7488858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7554899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73" name="Group 72"/>
              <p:cNvGrpSpPr/>
              <p:nvPr/>
            </p:nvGrpSpPr>
            <p:grpSpPr>
              <a:xfrm>
                <a:off x="8272063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75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Isosceles Triangle 75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Graphic 13" descr="Checklist with solid fill">
              <a:extLst>
                <a:ext uri="{FF2B5EF4-FFF2-40B4-BE49-F238E27FC236}">
                  <a16:creationId xmlns:a16="http://schemas.microsoft.com/office/drawing/2014/main" id="{FAA0963A-EA4B-C153-6D15-DB2E5305E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83162" y="1406150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3AE92D-00EA-19DA-8749-FDB39EF4FCD0}"/>
              </a:ext>
            </a:extLst>
          </p:cNvPr>
          <p:cNvGrpSpPr/>
          <p:nvPr/>
        </p:nvGrpSpPr>
        <p:grpSpPr>
          <a:xfrm>
            <a:off x="9646856" y="865203"/>
            <a:ext cx="2210792" cy="4937062"/>
            <a:chOff x="9646856" y="865203"/>
            <a:chExt cx="2210792" cy="49370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9646856" y="3524718"/>
              <a:ext cx="2082800" cy="22775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algn="ctr">
                <a:defRPr/>
              </a:pPr>
              <a:r>
                <a:rPr lang="en-GB" sz="1400" b="1" dirty="0">
                  <a:latin typeface="Helvetica" pitchFamily="2" charset="0"/>
                  <a:cs typeface="Helvetica" panose="020B0604020202020204" pitchFamily="34" charset="0"/>
                </a:rPr>
                <a:t>Rising Costs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endParaRPr>
            </a:p>
            <a:p>
              <a:pPr algn="ctr">
                <a:defRPr/>
              </a:pP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 pitchFamily="2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</a:rPr>
                <a:t>Companies need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</a:rPr>
                <a:t>more cost-effective solutions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that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</a:rPr>
                <a:t>offer options to move away from on-prem costly, legacy hardware to Cloud based environments where they’re only paying for services used and have the capability to scale as required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9859729" y="865203"/>
              <a:ext cx="1997919" cy="2558749"/>
              <a:chOff x="9717708" y="1412413"/>
              <a:chExt cx="1997919" cy="2558749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9717708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9783749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82" name="Group 81"/>
              <p:cNvGrpSpPr/>
              <p:nvPr/>
            </p:nvGrpSpPr>
            <p:grpSpPr>
              <a:xfrm>
                <a:off x="10500913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84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Isosceles Triangle 84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Graphic 16" descr="Siren with solid fill">
              <a:extLst>
                <a:ext uri="{FF2B5EF4-FFF2-40B4-BE49-F238E27FC236}">
                  <a16:creationId xmlns:a16="http://schemas.microsoft.com/office/drawing/2014/main" id="{C7B08875-ED85-400E-1020-62EA547C9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266685" y="138902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76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3D206-B935-E9EA-A032-2B8CAC62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0" y="6875"/>
            <a:ext cx="9423400" cy="749300"/>
          </a:xfrm>
        </p:spPr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DRaaS</a:t>
            </a:r>
            <a:r>
              <a:rPr lang="en-GB" dirty="0"/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32793-25F7-2803-712B-4F68B36E4501}"/>
              </a:ext>
            </a:extLst>
          </p:cNvPr>
          <p:cNvSpPr txBox="1"/>
          <p:nvPr/>
        </p:nvSpPr>
        <p:spPr>
          <a:xfrm>
            <a:off x="6374981" y="5535519"/>
            <a:ext cx="2672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chemeClr val="bg1"/>
                </a:solidFill>
                <a:latin typeface="Helvetica" pitchFamily="2" charset="0"/>
              </a:rPr>
              <a:t>Disaster Recovery with a Single Remote Target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D301DE-B678-D9E1-48B9-F458E12797B1}"/>
              </a:ext>
            </a:extLst>
          </p:cNvPr>
          <p:cNvGrpSpPr/>
          <p:nvPr/>
        </p:nvGrpSpPr>
        <p:grpSpPr>
          <a:xfrm>
            <a:off x="226242" y="756175"/>
            <a:ext cx="11487819" cy="5333342"/>
            <a:chOff x="226242" y="756175"/>
            <a:chExt cx="11487819" cy="5333342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1B9D877-C0E6-1A70-25BD-CA3DFC1B2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6341" y="768483"/>
              <a:ext cx="9697720" cy="532103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420181-E2B1-E68F-BC2E-FCC2E02F4796}"/>
                </a:ext>
              </a:extLst>
            </p:cNvPr>
            <p:cNvSpPr txBox="1"/>
            <p:nvPr/>
          </p:nvSpPr>
          <p:spPr>
            <a:xfrm>
              <a:off x="226242" y="756175"/>
              <a:ext cx="3299383" cy="472148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kern="100" dirty="0">
                  <a:solidFill>
                    <a:schemeClr val="bg1"/>
                  </a:solidFill>
                  <a:effectLst/>
                  <a:latin typeface="Helvetica" pitchFamily="2" charset="0"/>
                  <a:ea typeface="Calibri" panose="020F0502020204030204" pitchFamily="34" charset="0"/>
                  <a:cs typeface="Times New Roman"/>
                </a:rPr>
                <a:t>A data centre recovery is a solution designed to capture a point-in-time copy / backup of an enterprise workload and write the data out to a secondary storage device for the purpose of recovering this </a:t>
              </a:r>
              <a:r>
                <a:rPr lang="en-GB" kern="100">
                  <a:solidFill>
                    <a:schemeClr val="bg1"/>
                  </a:solidFill>
                  <a:effectLst/>
                  <a:latin typeface="Helvetica" pitchFamily="2" charset="0"/>
                  <a:ea typeface="Calibri" panose="020F0502020204030204" pitchFamily="34" charset="0"/>
                  <a:cs typeface="Times New Roman"/>
                </a:rPr>
                <a:t>data in </a:t>
              </a:r>
              <a:r>
                <a:rPr lang="en-GB" kern="100" dirty="0">
                  <a:solidFill>
                    <a:schemeClr val="bg1"/>
                  </a:solidFill>
                  <a:effectLst/>
                  <a:latin typeface="Helvetica" pitchFamily="2" charset="0"/>
                  <a:ea typeface="Calibri" panose="020F0502020204030204" pitchFamily="34" charset="0"/>
                  <a:cs typeface="Times New Roman"/>
                </a:rPr>
                <a:t>the future.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GB" kern="100" dirty="0">
                <a:solidFill>
                  <a:schemeClr val="bg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kern="100" dirty="0">
                  <a:solidFill>
                    <a:schemeClr val="bg1"/>
                  </a:solidFill>
                  <a:effectLst/>
                  <a:latin typeface="Helvetica" pitchFamily="2" charset="0"/>
                  <a:ea typeface="Calibri" panose="020F0502020204030204" pitchFamily="34" charset="0"/>
                  <a:cs typeface="Times New Roman"/>
                </a:rPr>
                <a:t>This delivers the ability to recover or maintain IT systems in the event of outages or recover data from deletion, corruption or criminal theft.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1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C837-F95B-03BB-292B-3B231D94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344" y="0"/>
            <a:ext cx="9423400" cy="749300"/>
          </a:xfrm>
        </p:spPr>
        <p:txBody>
          <a:bodyPr/>
          <a:lstStyle/>
          <a:p>
            <a:r>
              <a:rPr lang="en-GB" dirty="0"/>
              <a:t>Threat = Opportunity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843039-30F9-6DDB-67D3-958D01FC2C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628" y="1559610"/>
            <a:ext cx="10524744" cy="2056283"/>
          </a:xfrm>
        </p:spPr>
        <p:txBody>
          <a:bodyPr/>
          <a:lstStyle/>
          <a:p>
            <a:r>
              <a:rPr lang="en-GB" dirty="0"/>
              <a:t>How quickly could your customer recover in the event of an attack?</a:t>
            </a:r>
          </a:p>
          <a:p>
            <a:r>
              <a:rPr lang="en-GB" dirty="0"/>
              <a:t>How long can they tolerate being offline?</a:t>
            </a:r>
          </a:p>
          <a:p>
            <a:r>
              <a:rPr lang="en-GB" dirty="0"/>
              <a:t>How can you monitor threat?</a:t>
            </a:r>
          </a:p>
          <a:p>
            <a:r>
              <a:rPr lang="en-GB" dirty="0"/>
              <a:t>Can they describe the impact of a ransomware attack to their business?</a:t>
            </a:r>
          </a:p>
          <a:p>
            <a:r>
              <a:rPr lang="en-GB" dirty="0"/>
              <a:t>How confident of an insurance pay out are they?</a:t>
            </a:r>
          </a:p>
          <a:p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5711D6-44AD-3F2B-5257-02E42275AC83}"/>
              </a:ext>
            </a:extLst>
          </p:cNvPr>
          <p:cNvGrpSpPr/>
          <p:nvPr/>
        </p:nvGrpSpPr>
        <p:grpSpPr>
          <a:xfrm>
            <a:off x="833628" y="4270248"/>
            <a:ext cx="10524744" cy="1179576"/>
            <a:chOff x="833628" y="4270248"/>
            <a:chExt cx="10524744" cy="1179576"/>
          </a:xfrm>
        </p:grpSpPr>
        <p:sp>
          <p:nvSpPr>
            <p:cNvPr id="7" name="Arrow: Left-Right 6">
              <a:extLst>
                <a:ext uri="{FF2B5EF4-FFF2-40B4-BE49-F238E27FC236}">
                  <a16:creationId xmlns:a16="http://schemas.microsoft.com/office/drawing/2014/main" id="{643949BA-A250-225C-6766-1263B08A580D}"/>
                </a:ext>
              </a:extLst>
            </p:cNvPr>
            <p:cNvSpPr/>
            <p:nvPr/>
          </p:nvSpPr>
          <p:spPr>
            <a:xfrm>
              <a:off x="833628" y="4270248"/>
              <a:ext cx="10524744" cy="1179576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62D77C-5AED-5058-AA4F-E7A17E55360D}"/>
                </a:ext>
              </a:extLst>
            </p:cNvPr>
            <p:cNvSpPr txBox="1"/>
            <p:nvPr/>
          </p:nvSpPr>
          <p:spPr>
            <a:xfrm>
              <a:off x="1543050" y="4675370"/>
              <a:ext cx="4105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Prevention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2FBFB9-344E-90DF-3872-67719E059285}"/>
                </a:ext>
              </a:extLst>
            </p:cNvPr>
            <p:cNvSpPr txBox="1"/>
            <p:nvPr/>
          </p:nvSpPr>
          <p:spPr>
            <a:xfrm>
              <a:off x="6358128" y="4669012"/>
              <a:ext cx="4105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Recovery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1B3025-099F-6C96-16FF-2C2A046F278E}"/>
              </a:ext>
            </a:extLst>
          </p:cNvPr>
          <p:cNvSpPr txBox="1"/>
          <p:nvPr/>
        </p:nvSpPr>
        <p:spPr>
          <a:xfrm>
            <a:off x="1445342" y="5449824"/>
            <a:ext cx="93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no longer “if”, it’s when….</a:t>
            </a:r>
          </a:p>
        </p:txBody>
      </p:sp>
    </p:spTree>
    <p:extLst>
      <p:ext uri="{BB962C8B-B14F-4D97-AF65-F5344CB8AC3E}">
        <p14:creationId xmlns:p14="http://schemas.microsoft.com/office/powerpoint/2010/main" val="39016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4">
            <a:extLst>
              <a:ext uri="{FF2B5EF4-FFF2-40B4-BE49-F238E27FC236}">
                <a16:creationId xmlns:a16="http://schemas.microsoft.com/office/drawing/2014/main" id="{B917F698-D45B-89C3-F58B-EC6209F1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Best of Breed - Business Resiliency Portfolio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29F149-2185-695F-6DDF-8BA976B6FFD6}"/>
              </a:ext>
            </a:extLst>
          </p:cNvPr>
          <p:cNvGrpSpPr/>
          <p:nvPr/>
        </p:nvGrpSpPr>
        <p:grpSpPr>
          <a:xfrm>
            <a:off x="247716" y="1144990"/>
            <a:ext cx="11732973" cy="4991898"/>
            <a:chOff x="247716" y="1144990"/>
            <a:chExt cx="11732973" cy="49918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BEADCA-BCCF-7A58-0B73-5F3B36D414A3}"/>
                </a:ext>
              </a:extLst>
            </p:cNvPr>
            <p:cNvSpPr/>
            <p:nvPr/>
          </p:nvSpPr>
          <p:spPr>
            <a:xfrm>
              <a:off x="751121" y="1144990"/>
              <a:ext cx="10682671" cy="526223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DevOps Consultancy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B5A6B1-D1AF-1BBC-391D-C99B6347C823}"/>
                </a:ext>
              </a:extLst>
            </p:cNvPr>
            <p:cNvSpPr/>
            <p:nvPr/>
          </p:nvSpPr>
          <p:spPr>
            <a:xfrm>
              <a:off x="751122" y="1807535"/>
              <a:ext cx="10682671" cy="526223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Professional Services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961DA14-B944-339F-B867-65588B426124}"/>
                </a:ext>
              </a:extLst>
            </p:cNvPr>
            <p:cNvGrpSpPr/>
            <p:nvPr/>
          </p:nvGrpSpPr>
          <p:grpSpPr>
            <a:xfrm>
              <a:off x="751122" y="2606402"/>
              <a:ext cx="1571847" cy="1423338"/>
              <a:chOff x="5139004" y="1011906"/>
              <a:chExt cx="1901702" cy="1645196"/>
            </a:xfrm>
            <a:solidFill>
              <a:srgbClr val="1A1C2B"/>
            </a:solidFill>
          </p:grpSpPr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A61B3642-E86C-18DA-B3D9-06574904E1C3}"/>
                  </a:ext>
                </a:extLst>
              </p:cNvPr>
              <p:cNvSpPr/>
              <p:nvPr/>
            </p:nvSpPr>
            <p:spPr>
              <a:xfrm>
                <a:off x="5139004" y="1011906"/>
                <a:ext cx="1901702" cy="1645196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9" name="Hexagon 4">
                <a:extLst>
                  <a:ext uri="{FF2B5EF4-FFF2-40B4-BE49-F238E27FC236}">
                    <a16:creationId xmlns:a16="http://schemas.microsoft.com/office/drawing/2014/main" id="{B69BAE65-2B14-B6BC-302A-03C626F7C86B}"/>
                  </a:ext>
                </a:extLst>
              </p:cNvPr>
              <p:cNvSpPr txBox="1"/>
              <p:nvPr/>
            </p:nvSpPr>
            <p:spPr>
              <a:xfrm>
                <a:off x="5538087" y="1349329"/>
                <a:ext cx="1118866" cy="9792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b="1" kern="1200" dirty="0">
                    <a:solidFill>
                      <a:schemeClr val="bg2"/>
                    </a:solidFill>
                  </a:rPr>
                  <a:t>Dedicated Backup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B57CBB-CE84-BDDE-E4F7-48775599B4F9}"/>
                </a:ext>
              </a:extLst>
            </p:cNvPr>
            <p:cNvGrpSpPr/>
            <p:nvPr/>
          </p:nvGrpSpPr>
          <p:grpSpPr>
            <a:xfrm>
              <a:off x="2568383" y="2618475"/>
              <a:ext cx="1571847" cy="1423338"/>
              <a:chOff x="5139004" y="1011906"/>
              <a:chExt cx="1901702" cy="1645196"/>
            </a:xfrm>
            <a:solidFill>
              <a:srgbClr val="1A1C2B"/>
            </a:solidFill>
          </p:grpSpPr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314F1D0A-AF9C-EC7E-DF6F-5DC9092A24F6}"/>
                  </a:ext>
                </a:extLst>
              </p:cNvPr>
              <p:cNvSpPr/>
              <p:nvPr/>
            </p:nvSpPr>
            <p:spPr>
              <a:xfrm>
                <a:off x="5139004" y="1011906"/>
                <a:ext cx="1901702" cy="1645196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14" name="Hexagon 4">
                <a:extLst>
                  <a:ext uri="{FF2B5EF4-FFF2-40B4-BE49-F238E27FC236}">
                    <a16:creationId xmlns:a16="http://schemas.microsoft.com/office/drawing/2014/main" id="{8A6D3F48-E9CF-3D96-7DA3-03B68A755826}"/>
                  </a:ext>
                </a:extLst>
              </p:cNvPr>
              <p:cNvSpPr txBox="1"/>
              <p:nvPr/>
            </p:nvSpPr>
            <p:spPr>
              <a:xfrm>
                <a:off x="5522757" y="1335374"/>
                <a:ext cx="1202796" cy="99321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b="1" kern="1200" dirty="0">
                    <a:solidFill>
                      <a:schemeClr val="bg2"/>
                    </a:solidFill>
                  </a:rPr>
                  <a:t>Online Backup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0C3570-9A61-260B-04AE-A282842F46BB}"/>
                </a:ext>
              </a:extLst>
            </p:cNvPr>
            <p:cNvGrpSpPr/>
            <p:nvPr/>
          </p:nvGrpSpPr>
          <p:grpSpPr>
            <a:xfrm>
              <a:off x="4385645" y="2618475"/>
              <a:ext cx="1571847" cy="1423338"/>
              <a:chOff x="4755251" y="1025861"/>
              <a:chExt cx="1901702" cy="1645196"/>
            </a:xfrm>
            <a:solidFill>
              <a:srgbClr val="1A1C2B"/>
            </a:solidFill>
          </p:grpSpPr>
          <p:sp>
            <p:nvSpPr>
              <p:cNvPr id="21" name="Hexagon 20">
                <a:extLst>
                  <a:ext uri="{FF2B5EF4-FFF2-40B4-BE49-F238E27FC236}">
                    <a16:creationId xmlns:a16="http://schemas.microsoft.com/office/drawing/2014/main" id="{F4451194-ED52-02DF-2AC9-0BD3ECD477EC}"/>
                  </a:ext>
                </a:extLst>
              </p:cNvPr>
              <p:cNvSpPr/>
              <p:nvPr/>
            </p:nvSpPr>
            <p:spPr>
              <a:xfrm>
                <a:off x="4755251" y="1025861"/>
                <a:ext cx="1901702" cy="1645196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>
                  <a:solidFill>
                    <a:schemeClr val="bg2"/>
                  </a:solidFill>
                </a:endParaRPr>
              </a:p>
            </p:txBody>
          </p:sp>
          <p:sp>
            <p:nvSpPr>
              <p:cNvPr id="23" name="Hexagon 4">
                <a:extLst>
                  <a:ext uri="{FF2B5EF4-FFF2-40B4-BE49-F238E27FC236}">
                    <a16:creationId xmlns:a16="http://schemas.microsoft.com/office/drawing/2014/main" id="{45201696-5BDA-B7B6-E153-E400A523CB74}"/>
                  </a:ext>
                </a:extLst>
              </p:cNvPr>
              <p:cNvSpPr txBox="1"/>
              <p:nvPr/>
            </p:nvSpPr>
            <p:spPr>
              <a:xfrm>
                <a:off x="5124308" y="1308803"/>
                <a:ext cx="1217491" cy="101978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b="1" kern="1200" dirty="0">
                    <a:solidFill>
                      <a:schemeClr val="bg2"/>
                    </a:solidFill>
                  </a:rPr>
                  <a:t>SaaS Backup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8B35D2F-ECAE-A519-270B-759379DDF69A}"/>
                </a:ext>
              </a:extLst>
            </p:cNvPr>
            <p:cNvGrpSpPr/>
            <p:nvPr/>
          </p:nvGrpSpPr>
          <p:grpSpPr>
            <a:xfrm>
              <a:off x="6114203" y="2618475"/>
              <a:ext cx="1571847" cy="1423338"/>
              <a:chOff x="5139004" y="1011906"/>
              <a:chExt cx="1901702" cy="1645196"/>
            </a:xfrm>
            <a:solidFill>
              <a:srgbClr val="1A1C2B"/>
            </a:solidFill>
          </p:grpSpPr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7006DFE5-A5A0-5BF3-D5F1-1182DD0EA9B6}"/>
                  </a:ext>
                </a:extLst>
              </p:cNvPr>
              <p:cNvSpPr/>
              <p:nvPr/>
            </p:nvSpPr>
            <p:spPr>
              <a:xfrm>
                <a:off x="5139004" y="1011906"/>
                <a:ext cx="1901702" cy="1645196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Hexagon 4">
                <a:extLst>
                  <a:ext uri="{FF2B5EF4-FFF2-40B4-BE49-F238E27FC236}">
                    <a16:creationId xmlns:a16="http://schemas.microsoft.com/office/drawing/2014/main" id="{C4090EC0-4B16-E7B9-4B21-3E860D0CFD31}"/>
                  </a:ext>
                </a:extLst>
              </p:cNvPr>
              <p:cNvSpPr txBox="1"/>
              <p:nvPr/>
            </p:nvSpPr>
            <p:spPr>
              <a:xfrm>
                <a:off x="5504557" y="1293459"/>
                <a:ext cx="1156676" cy="103512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b="1" kern="1200" dirty="0">
                    <a:solidFill>
                      <a:schemeClr val="bg2"/>
                    </a:solidFill>
                  </a:rPr>
                  <a:t>Azure Backup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7927B65-EDEE-98DD-4E9C-45FE06BF8B4E}"/>
                </a:ext>
              </a:extLst>
            </p:cNvPr>
            <p:cNvGrpSpPr/>
            <p:nvPr/>
          </p:nvGrpSpPr>
          <p:grpSpPr>
            <a:xfrm>
              <a:off x="7842761" y="2618475"/>
              <a:ext cx="1571847" cy="1423338"/>
              <a:chOff x="5139004" y="1011906"/>
              <a:chExt cx="1901702" cy="1645196"/>
            </a:xfrm>
            <a:solidFill>
              <a:schemeClr val="tx2"/>
            </a:solidFill>
          </p:grpSpPr>
          <p:sp>
            <p:nvSpPr>
              <p:cNvPr id="28" name="Hexagon 27">
                <a:extLst>
                  <a:ext uri="{FF2B5EF4-FFF2-40B4-BE49-F238E27FC236}">
                    <a16:creationId xmlns:a16="http://schemas.microsoft.com/office/drawing/2014/main" id="{2757AF49-8A5A-5D94-866C-A0BCB489E45E}"/>
                  </a:ext>
                </a:extLst>
              </p:cNvPr>
              <p:cNvSpPr/>
              <p:nvPr/>
            </p:nvSpPr>
            <p:spPr>
              <a:xfrm>
                <a:off x="5139004" y="1011906"/>
                <a:ext cx="1901702" cy="1645196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Hexagon 4">
                <a:extLst>
                  <a:ext uri="{FF2B5EF4-FFF2-40B4-BE49-F238E27FC236}">
                    <a16:creationId xmlns:a16="http://schemas.microsoft.com/office/drawing/2014/main" id="{A21D4979-7B9D-7361-1650-B44DFBF66FBB}"/>
                  </a:ext>
                </a:extLst>
              </p:cNvPr>
              <p:cNvSpPr txBox="1"/>
              <p:nvPr/>
            </p:nvSpPr>
            <p:spPr>
              <a:xfrm>
                <a:off x="5462437" y="1293459"/>
                <a:ext cx="1211659" cy="103512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b="1" kern="1200" dirty="0">
                    <a:solidFill>
                      <a:schemeClr val="bg2"/>
                    </a:solidFill>
                  </a:rPr>
                  <a:t>Server Replication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7492DBE-95DD-F379-85C7-BF9153956AA6}"/>
                </a:ext>
              </a:extLst>
            </p:cNvPr>
            <p:cNvGrpSpPr/>
            <p:nvPr/>
          </p:nvGrpSpPr>
          <p:grpSpPr>
            <a:xfrm>
              <a:off x="9571319" y="2606402"/>
              <a:ext cx="1571847" cy="1423338"/>
              <a:chOff x="5139004" y="1011906"/>
              <a:chExt cx="1901702" cy="1645196"/>
            </a:xfrm>
            <a:solidFill>
              <a:schemeClr val="tx2"/>
            </a:solidFill>
          </p:grpSpPr>
          <p:sp>
            <p:nvSpPr>
              <p:cNvPr id="109" name="Hexagon 108">
                <a:extLst>
                  <a:ext uri="{FF2B5EF4-FFF2-40B4-BE49-F238E27FC236}">
                    <a16:creationId xmlns:a16="http://schemas.microsoft.com/office/drawing/2014/main" id="{F5C8711E-D10C-B110-A108-66A3C2C77058}"/>
                  </a:ext>
                </a:extLst>
              </p:cNvPr>
              <p:cNvSpPr/>
              <p:nvPr/>
            </p:nvSpPr>
            <p:spPr>
              <a:xfrm>
                <a:off x="5139004" y="1011906"/>
                <a:ext cx="1901702" cy="1645196"/>
              </a:xfrm>
              <a:prstGeom prst="hexagon">
                <a:avLst>
                  <a:gd name="adj" fmla="val 28570"/>
                  <a:gd name="vf" fmla="val 115470"/>
                </a:avLst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Hexagon 4">
                <a:extLst>
                  <a:ext uri="{FF2B5EF4-FFF2-40B4-BE49-F238E27FC236}">
                    <a16:creationId xmlns:a16="http://schemas.microsoft.com/office/drawing/2014/main" id="{801580AC-A021-C541-5D8E-7B064436B885}"/>
                  </a:ext>
                </a:extLst>
              </p:cNvPr>
              <p:cNvSpPr txBox="1"/>
              <p:nvPr/>
            </p:nvSpPr>
            <p:spPr>
              <a:xfrm>
                <a:off x="5518197" y="1353842"/>
                <a:ext cx="1138755" cy="97925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b="1" kern="1200" dirty="0">
                    <a:solidFill>
                      <a:schemeClr val="bg2"/>
                    </a:solidFill>
                  </a:rPr>
                  <a:t>Cyber Vaults</a:t>
                </a: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02C3B36-AC77-8369-1595-5EB5B0934C65}"/>
                </a:ext>
              </a:extLst>
            </p:cNvPr>
            <p:cNvSpPr/>
            <p:nvPr/>
          </p:nvSpPr>
          <p:spPr>
            <a:xfrm>
              <a:off x="761469" y="4524243"/>
              <a:ext cx="10682671" cy="526223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Data Centre Services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9E6FACCA-ACFF-59A8-4AAE-F40B1A3A684C}"/>
                </a:ext>
              </a:extLst>
            </p:cNvPr>
            <p:cNvSpPr/>
            <p:nvPr/>
          </p:nvSpPr>
          <p:spPr>
            <a:xfrm>
              <a:off x="247716" y="5186788"/>
              <a:ext cx="11732973" cy="950100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Channel Partners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3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7FE3-02F6-B503-48D7-54D7849C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624" y="90134"/>
            <a:ext cx="9423400" cy="749300"/>
          </a:xfrm>
        </p:spPr>
        <p:txBody>
          <a:bodyPr/>
          <a:lstStyle/>
          <a:p>
            <a:r>
              <a:rPr lang="en-GB" dirty="0"/>
              <a:t>Backup Vs Replication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DD52C4-4454-D8A2-964F-55985B47DEDD}"/>
              </a:ext>
            </a:extLst>
          </p:cNvPr>
          <p:cNvGrpSpPr/>
          <p:nvPr/>
        </p:nvGrpSpPr>
        <p:grpSpPr>
          <a:xfrm>
            <a:off x="649952" y="1258000"/>
            <a:ext cx="5338571" cy="4395652"/>
            <a:chOff x="12696810" y="2119448"/>
            <a:chExt cx="5338571" cy="4395652"/>
          </a:xfrm>
        </p:grpSpPr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D30284F0-8D11-7392-69DD-96092BF43D6C}"/>
                </a:ext>
              </a:extLst>
            </p:cNvPr>
            <p:cNvSpPr/>
            <p:nvPr/>
          </p:nvSpPr>
          <p:spPr>
            <a:xfrm>
              <a:off x="12696810" y="2119448"/>
              <a:ext cx="5338571" cy="913622"/>
            </a:xfrm>
            <a:custGeom>
              <a:avLst/>
              <a:gdLst>
                <a:gd name="connsiteX0" fmla="*/ 115076 w 5338571"/>
                <a:gd name="connsiteY0" fmla="*/ 0 h 913622"/>
                <a:gd name="connsiteX1" fmla="*/ 5223495 w 5338571"/>
                <a:gd name="connsiteY1" fmla="*/ 0 h 913622"/>
                <a:gd name="connsiteX2" fmla="*/ 5338571 w 5338571"/>
                <a:gd name="connsiteY2" fmla="*/ 115076 h 913622"/>
                <a:gd name="connsiteX3" fmla="*/ 5338571 w 5338571"/>
                <a:gd name="connsiteY3" fmla="*/ 913622 h 913622"/>
                <a:gd name="connsiteX4" fmla="*/ 0 w 5338571"/>
                <a:gd name="connsiteY4" fmla="*/ 913622 h 913622"/>
                <a:gd name="connsiteX5" fmla="*/ 0 w 5338571"/>
                <a:gd name="connsiteY5" fmla="*/ 115076 h 913622"/>
                <a:gd name="connsiteX6" fmla="*/ 115076 w 5338571"/>
                <a:gd name="connsiteY6" fmla="*/ 0 h 91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8571" h="913622">
                  <a:moveTo>
                    <a:pt x="115076" y="0"/>
                  </a:moveTo>
                  <a:lnTo>
                    <a:pt x="5223495" y="0"/>
                  </a:lnTo>
                  <a:cubicBezTo>
                    <a:pt x="5287049" y="0"/>
                    <a:pt x="5338571" y="51521"/>
                    <a:pt x="5338571" y="115076"/>
                  </a:cubicBezTo>
                  <a:lnTo>
                    <a:pt x="5338571" y="913622"/>
                  </a:lnTo>
                  <a:lnTo>
                    <a:pt x="0" y="913622"/>
                  </a:lnTo>
                  <a:lnTo>
                    <a:pt x="0" y="115076"/>
                  </a:lnTo>
                  <a:cubicBezTo>
                    <a:pt x="0" y="51521"/>
                    <a:pt x="51521" y="0"/>
                    <a:pt x="11507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Helvetica" pitchFamily="2" charset="0"/>
                </a:rPr>
                <a:t>BACKUP</a:t>
              </a:r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F176310B-627B-59EF-975A-144612DC2470}"/>
                </a:ext>
              </a:extLst>
            </p:cNvPr>
            <p:cNvSpPr/>
            <p:nvPr/>
          </p:nvSpPr>
          <p:spPr>
            <a:xfrm>
              <a:off x="12696810" y="3033070"/>
              <a:ext cx="5338571" cy="3482030"/>
            </a:xfrm>
            <a:custGeom>
              <a:avLst/>
              <a:gdLst>
                <a:gd name="connsiteX0" fmla="*/ 0 w 5338571"/>
                <a:gd name="connsiteY0" fmla="*/ 0 h 3482030"/>
                <a:gd name="connsiteX1" fmla="*/ 5338571 w 5338571"/>
                <a:gd name="connsiteY1" fmla="*/ 0 h 3482030"/>
                <a:gd name="connsiteX2" fmla="*/ 5338571 w 5338571"/>
                <a:gd name="connsiteY2" fmla="*/ 3366954 h 3482030"/>
                <a:gd name="connsiteX3" fmla="*/ 5223495 w 5338571"/>
                <a:gd name="connsiteY3" fmla="*/ 3482030 h 3482030"/>
                <a:gd name="connsiteX4" fmla="*/ 115076 w 5338571"/>
                <a:gd name="connsiteY4" fmla="*/ 3482030 h 3482030"/>
                <a:gd name="connsiteX5" fmla="*/ 0 w 5338571"/>
                <a:gd name="connsiteY5" fmla="*/ 3366954 h 3482030"/>
                <a:gd name="connsiteX6" fmla="*/ 0 w 5338571"/>
                <a:gd name="connsiteY6" fmla="*/ 0 h 348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8571" h="3482030">
                  <a:moveTo>
                    <a:pt x="0" y="0"/>
                  </a:moveTo>
                  <a:lnTo>
                    <a:pt x="5338571" y="0"/>
                  </a:lnTo>
                  <a:lnTo>
                    <a:pt x="5338571" y="3366954"/>
                  </a:lnTo>
                  <a:cubicBezTo>
                    <a:pt x="5338571" y="3430509"/>
                    <a:pt x="5287049" y="3482030"/>
                    <a:pt x="5223495" y="3482030"/>
                  </a:cubicBezTo>
                  <a:lnTo>
                    <a:pt x="115076" y="3482030"/>
                  </a:lnTo>
                  <a:cubicBezTo>
                    <a:pt x="51521" y="3482030"/>
                    <a:pt x="0" y="3430509"/>
                    <a:pt x="0" y="33669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D8E82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Copies data to media (tapes / cloud)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Full system or specific data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Stored remotely from production services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Data is encrypted on disk and in transit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Long Term Retention of Data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Data is </a:t>
              </a:r>
              <a:r>
                <a:rPr lang="en-GB" sz="1600" i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compressed</a:t>
              </a: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and </a:t>
              </a:r>
              <a:r>
                <a:rPr lang="en-GB" sz="1600" i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deduplicated</a:t>
              </a:r>
              <a:endParaRPr lang="en-GB" sz="1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Long RTO / RPO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1B9A88-77EF-34D3-2A5B-9D473B3C6A7F}"/>
              </a:ext>
            </a:extLst>
          </p:cNvPr>
          <p:cNvGrpSpPr/>
          <p:nvPr/>
        </p:nvGrpSpPr>
        <p:grpSpPr>
          <a:xfrm>
            <a:off x="6174450" y="1258000"/>
            <a:ext cx="5338572" cy="4395652"/>
            <a:chOff x="18221308" y="2119448"/>
            <a:chExt cx="5338572" cy="4395652"/>
          </a:xfrm>
        </p:grpSpPr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8DEC5E5B-6007-C8DC-A243-FDF94B5613CD}"/>
                </a:ext>
              </a:extLst>
            </p:cNvPr>
            <p:cNvSpPr/>
            <p:nvPr/>
          </p:nvSpPr>
          <p:spPr>
            <a:xfrm>
              <a:off x="18221308" y="2119448"/>
              <a:ext cx="5338572" cy="913622"/>
            </a:xfrm>
            <a:custGeom>
              <a:avLst/>
              <a:gdLst>
                <a:gd name="connsiteX0" fmla="*/ 115076 w 5338572"/>
                <a:gd name="connsiteY0" fmla="*/ 0 h 913622"/>
                <a:gd name="connsiteX1" fmla="*/ 5223496 w 5338572"/>
                <a:gd name="connsiteY1" fmla="*/ 0 h 913622"/>
                <a:gd name="connsiteX2" fmla="*/ 5338572 w 5338572"/>
                <a:gd name="connsiteY2" fmla="*/ 115076 h 913622"/>
                <a:gd name="connsiteX3" fmla="*/ 5338572 w 5338572"/>
                <a:gd name="connsiteY3" fmla="*/ 913622 h 913622"/>
                <a:gd name="connsiteX4" fmla="*/ 0 w 5338572"/>
                <a:gd name="connsiteY4" fmla="*/ 913622 h 913622"/>
                <a:gd name="connsiteX5" fmla="*/ 0 w 5338572"/>
                <a:gd name="connsiteY5" fmla="*/ 115076 h 913622"/>
                <a:gd name="connsiteX6" fmla="*/ 115076 w 5338572"/>
                <a:gd name="connsiteY6" fmla="*/ 0 h 91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8572" h="913622">
                  <a:moveTo>
                    <a:pt x="115076" y="0"/>
                  </a:moveTo>
                  <a:lnTo>
                    <a:pt x="5223496" y="0"/>
                  </a:lnTo>
                  <a:cubicBezTo>
                    <a:pt x="5287050" y="0"/>
                    <a:pt x="5338572" y="51521"/>
                    <a:pt x="5338572" y="115076"/>
                  </a:cubicBezTo>
                  <a:lnTo>
                    <a:pt x="5338572" y="913622"/>
                  </a:lnTo>
                  <a:lnTo>
                    <a:pt x="0" y="913622"/>
                  </a:lnTo>
                  <a:lnTo>
                    <a:pt x="0" y="115076"/>
                  </a:lnTo>
                  <a:cubicBezTo>
                    <a:pt x="0" y="51521"/>
                    <a:pt x="51522" y="0"/>
                    <a:pt x="11507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Helvetica" pitchFamily="2" charset="0"/>
                </a:rPr>
                <a:t>SERVER REPLICATION (ZERTO)</a:t>
              </a:r>
            </a:p>
          </p:txBody>
        </p: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0B9D2F9A-2179-FD32-81E5-912004CABDE1}"/>
                </a:ext>
              </a:extLst>
            </p:cNvPr>
            <p:cNvSpPr/>
            <p:nvPr/>
          </p:nvSpPr>
          <p:spPr>
            <a:xfrm>
              <a:off x="18221308" y="3033070"/>
              <a:ext cx="5338572" cy="3482030"/>
            </a:xfrm>
            <a:custGeom>
              <a:avLst/>
              <a:gdLst>
                <a:gd name="connsiteX0" fmla="*/ 0 w 5338572"/>
                <a:gd name="connsiteY0" fmla="*/ 0 h 3482030"/>
                <a:gd name="connsiteX1" fmla="*/ 5338572 w 5338572"/>
                <a:gd name="connsiteY1" fmla="*/ 0 h 3482030"/>
                <a:gd name="connsiteX2" fmla="*/ 5338572 w 5338572"/>
                <a:gd name="connsiteY2" fmla="*/ 3366954 h 3482030"/>
                <a:gd name="connsiteX3" fmla="*/ 5223496 w 5338572"/>
                <a:gd name="connsiteY3" fmla="*/ 3482030 h 3482030"/>
                <a:gd name="connsiteX4" fmla="*/ 115076 w 5338572"/>
                <a:gd name="connsiteY4" fmla="*/ 3482030 h 3482030"/>
                <a:gd name="connsiteX5" fmla="*/ 0 w 5338572"/>
                <a:gd name="connsiteY5" fmla="*/ 3366954 h 3482030"/>
                <a:gd name="connsiteX6" fmla="*/ 0 w 5338572"/>
                <a:gd name="connsiteY6" fmla="*/ 0 h 348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8572" h="3482030">
                  <a:moveTo>
                    <a:pt x="0" y="0"/>
                  </a:moveTo>
                  <a:lnTo>
                    <a:pt x="5338572" y="0"/>
                  </a:lnTo>
                  <a:lnTo>
                    <a:pt x="5338572" y="3366954"/>
                  </a:lnTo>
                  <a:cubicBezTo>
                    <a:pt x="5338572" y="3430509"/>
                    <a:pt x="5287050" y="3482030"/>
                    <a:pt x="5223496" y="3482030"/>
                  </a:cubicBezTo>
                  <a:lnTo>
                    <a:pt x="115076" y="3482030"/>
                  </a:lnTo>
                  <a:cubicBezTo>
                    <a:pt x="51522" y="3482030"/>
                    <a:pt x="0" y="3430509"/>
                    <a:pt x="0" y="33669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D8E82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Continuous protection of a server entity (VM)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Geo Resilient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Replicate to secondary site or cloud target</a:t>
              </a:r>
            </a:p>
            <a:p>
              <a:pPr marL="742950" lvl="1" indent="-2857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VDC</a:t>
              </a:r>
            </a:p>
            <a:p>
              <a:pPr marL="742950" lvl="1" indent="-2857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Private Cloud</a:t>
              </a:r>
            </a:p>
            <a:p>
              <a:pPr marL="742950" lvl="1" indent="-285750">
                <a:lnSpc>
                  <a:spcPct val="150000"/>
                </a:lnSpc>
                <a:buFont typeface="Courier New" panose="02070309020205020404" pitchFamily="49" charset="0"/>
                <a:buChar char="o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Public Cloud 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Full system copy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Short RTO / RPO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7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A5DC9F1-974D-4191-130F-9B44A8104431}"/>
              </a:ext>
            </a:extLst>
          </p:cNvPr>
          <p:cNvSpPr/>
          <p:nvPr/>
        </p:nvSpPr>
        <p:spPr>
          <a:xfrm>
            <a:off x="0" y="6066971"/>
            <a:ext cx="12322629" cy="943429"/>
          </a:xfrm>
          <a:prstGeom prst="rect">
            <a:avLst/>
          </a:prstGeom>
          <a:solidFill>
            <a:srgbClr val="1A1C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07FE3-02F6-B503-48D7-54D7849C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0" y="6875"/>
            <a:ext cx="9423400" cy="749300"/>
          </a:xfrm>
        </p:spPr>
        <p:txBody>
          <a:bodyPr/>
          <a:lstStyle/>
          <a:p>
            <a:r>
              <a:rPr lang="en-GB" dirty="0"/>
              <a:t>Zerto Disaster Recovery with EXPO.e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9E480-CAAF-70B3-F84C-00083BA47D99}"/>
              </a:ext>
            </a:extLst>
          </p:cNvPr>
          <p:cNvSpPr txBox="1"/>
          <p:nvPr/>
        </p:nvSpPr>
        <p:spPr>
          <a:xfrm>
            <a:off x="344567" y="756174"/>
            <a:ext cx="11502865" cy="5848073"/>
          </a:xfrm>
          <a:prstGeom prst="roundRect">
            <a:avLst>
              <a:gd name="adj" fmla="val 32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8748000" bIns="180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EXPO.e's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DRaaS provides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best of breed secure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offsite server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replication with customer references across all sectors.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1A1C2B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1A1C2B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Zerto’s largest MSP in the UK, together, we offer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leading-edge software-defined replication &amp; recovery automation technology with our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self-owned, enterprise-class network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delivered as a fully managed service.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1A1C2B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GB" sz="1600" b="1" dirty="0">
                <a:solidFill>
                  <a:srgbClr val="1A1C2B"/>
                </a:solidFill>
                <a:latin typeface="Helvetica" pitchFamily="2" charset="0"/>
              </a:rPr>
              <a:t>Zerto </a:t>
            </a:r>
            <a:r>
              <a:rPr lang="en-GB" sz="1600" dirty="0">
                <a:solidFill>
                  <a:srgbClr val="1A1C2B"/>
                </a:solidFill>
                <a:latin typeface="Helvetica" pitchFamily="2" charset="0"/>
              </a:rPr>
              <a:t>provides a platform for</a:t>
            </a:r>
            <a:r>
              <a:rPr lang="en-GB" sz="1600" b="1" dirty="0">
                <a:solidFill>
                  <a:srgbClr val="1A1C2B"/>
                </a:solidFill>
                <a:latin typeface="Helvetica" pitchFamily="2" charset="0"/>
              </a:rPr>
              <a:t> IT resilience </a:t>
            </a:r>
            <a:r>
              <a:rPr lang="en-GB" sz="1600" dirty="0">
                <a:solidFill>
                  <a:srgbClr val="1A1C2B"/>
                </a:solidFill>
                <a:latin typeface="Helvetica" pitchFamily="2" charset="0"/>
              </a:rPr>
              <a:t>and</a:t>
            </a:r>
            <a:r>
              <a:rPr lang="en-GB" sz="1600" b="1" dirty="0">
                <a:solidFill>
                  <a:srgbClr val="1A1C2B"/>
                </a:solidFill>
                <a:latin typeface="Helvetica" pitchFamily="2" charset="0"/>
              </a:rPr>
              <a:t> service continuity </a:t>
            </a:r>
            <a:r>
              <a:rPr lang="en-GB" sz="1600" dirty="0">
                <a:solidFill>
                  <a:srgbClr val="1A1C2B"/>
                </a:solidFill>
                <a:latin typeface="Helvetica" pitchFamily="2" charset="0"/>
              </a:rPr>
              <a:t>across multiple premises and cloud environments.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1A1C2B"/>
              </a:solidFill>
              <a:effectLst/>
              <a:uLnTx/>
              <a:uFillTx/>
              <a:latin typeface="Helvetica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0E2C8E-82D5-3C60-77A6-876E55FA4DBB}"/>
              </a:ext>
            </a:extLst>
          </p:cNvPr>
          <p:cNvGrpSpPr/>
          <p:nvPr/>
        </p:nvGrpSpPr>
        <p:grpSpPr>
          <a:xfrm>
            <a:off x="3140448" y="4837296"/>
            <a:ext cx="8553565" cy="1466666"/>
            <a:chOff x="3271488" y="4321730"/>
            <a:chExt cx="8508252" cy="146666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8ABEFA-155B-85AA-899D-B640E2755186}"/>
                </a:ext>
              </a:extLst>
            </p:cNvPr>
            <p:cNvSpPr/>
            <p:nvPr/>
          </p:nvSpPr>
          <p:spPr>
            <a:xfrm>
              <a:off x="3271488" y="4321730"/>
              <a:ext cx="4270235" cy="146666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Fully Managed Service</a:t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en-GB" sz="200" b="0" i="0" u="none" strike="noStrike" kern="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EXPO.e’s certified Cloud specialists provide hands-on guidance to streamline and optimize the disaster recovery process.</a:t>
              </a:r>
              <a:endParaRPr kumimoji="0" lang="en-GB" sz="1450" b="0" i="0" u="none" strike="noStrike" kern="0" cap="none" spc="-3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33CCB9-D4C7-FCCB-16E9-06540C7462DB}"/>
                </a:ext>
              </a:extLst>
            </p:cNvPr>
            <p:cNvSpPr/>
            <p:nvPr/>
          </p:nvSpPr>
          <p:spPr>
            <a:xfrm>
              <a:off x="7541724" y="4321730"/>
              <a:ext cx="4238016" cy="146666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Stress-free Restoration Process</a:t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en-GB" sz="200" b="0" i="0" u="none" strike="noStrike" kern="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Critical systems restored in seconds, via Predictable Recovery Point Objectives (RPO) and one-click failover</a:t>
              </a: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9AC675-F285-1B72-C1B9-A6C65EA9D47E}"/>
              </a:ext>
            </a:extLst>
          </p:cNvPr>
          <p:cNvGrpSpPr/>
          <p:nvPr/>
        </p:nvGrpSpPr>
        <p:grpSpPr>
          <a:xfrm>
            <a:off x="3155236" y="975687"/>
            <a:ext cx="8538778" cy="1466667"/>
            <a:chOff x="3240961" y="769814"/>
            <a:chExt cx="8538778" cy="146666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1962A8-0986-AE77-45F7-41FA7B43AFF5}"/>
                </a:ext>
              </a:extLst>
            </p:cNvPr>
            <p:cNvSpPr/>
            <p:nvPr/>
          </p:nvSpPr>
          <p:spPr>
            <a:xfrm>
              <a:off x="7509504" y="769814"/>
              <a:ext cx="4270235" cy="146666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Effortless Integration</a:t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en-GB" sz="200" b="0" i="0" u="none" strike="noStrike" kern="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A hardware, storage and application agnostic solution, providing customers with the freedom to integrate Zerto with their existing systems.</a:t>
              </a:r>
              <a:endParaRPr kumimoji="0" lang="en-GB" sz="1450" b="0" i="0" u="none" strike="noStrike" kern="0" cap="none" spc="-3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3236D5-D9FD-CBC9-6EE1-2360C2EE4DB8}"/>
                </a:ext>
              </a:extLst>
            </p:cNvPr>
            <p:cNvSpPr/>
            <p:nvPr/>
          </p:nvSpPr>
          <p:spPr>
            <a:xfrm>
              <a:off x="3240961" y="769815"/>
              <a:ext cx="4268543" cy="146666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Disruption-free Deployments</a:t>
              </a:r>
              <a:b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en-GB" sz="200" b="0" i="0" u="none" strike="noStrike" kern="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No downtime required during the installation </a:t>
              </a:r>
              <a:b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of the Zerto Virtual Manager and </a:t>
              </a:r>
              <a:b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replication engine. </a:t>
              </a:r>
              <a:endParaRPr kumimoji="0" lang="en-GB" sz="1450" b="0" i="0" u="none" strike="noStrike" kern="0" cap="none" spc="-3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B81423-2FD8-E2EC-AF9C-BDC13738A5C7}"/>
              </a:ext>
            </a:extLst>
          </p:cNvPr>
          <p:cNvGrpSpPr/>
          <p:nvPr/>
        </p:nvGrpSpPr>
        <p:grpSpPr>
          <a:xfrm>
            <a:off x="3155236" y="2917099"/>
            <a:ext cx="8538778" cy="1445453"/>
            <a:chOff x="3240961" y="2536269"/>
            <a:chExt cx="8538778" cy="144545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5210DF-59F0-0DBF-F57F-9AEE7D7198C6}"/>
                </a:ext>
              </a:extLst>
            </p:cNvPr>
            <p:cNvSpPr/>
            <p:nvPr/>
          </p:nvSpPr>
          <p:spPr>
            <a:xfrm>
              <a:off x="7509504" y="2536269"/>
              <a:ext cx="4270235" cy="1445451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Comprehensive Service Wrap</a:t>
              </a:r>
              <a:endParaRPr lang="en-US" sz="1600" b="1" kern="0" dirty="0">
                <a:solidFill>
                  <a:srgbClr val="1A1C2B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Additional capabilities around data centre moves, application migration and hybrid Cloud projects open the door to numerous add-on services. </a:t>
              </a:r>
              <a:endParaRPr kumimoji="0" lang="en-GB" sz="1450" b="0" i="0" u="none" strike="noStrike" kern="0" cap="none" spc="-3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F94856B-4D4F-54D5-0637-DC091E55B59A}"/>
                </a:ext>
              </a:extLst>
            </p:cNvPr>
            <p:cNvSpPr/>
            <p:nvPr/>
          </p:nvSpPr>
          <p:spPr>
            <a:xfrm>
              <a:off x="3240961" y="2536270"/>
              <a:ext cx="4270235" cy="144545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Guaranteed Data Integrity</a:t>
              </a:r>
              <a:endParaRPr lang="en-US" sz="1500" b="1" kern="0" dirty="0">
                <a:solidFill>
                  <a:srgbClr val="1A1C2B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7950" marR="10795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Near-zero data loss should DR protocols need </a:t>
              </a:r>
              <a:b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</a:br>
              <a: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  <a:t>to be initiated, with automatic failover.</a:t>
              </a:r>
              <a:br>
                <a:rPr kumimoji="0" lang="en-US" sz="1450" b="0" i="0" u="none" strike="noStrike" kern="0" cap="none" spc="-3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Times New Roman" panose="02020603050405020304" pitchFamily="18" charset="0"/>
                </a:rPr>
              </a:br>
              <a:endParaRPr kumimoji="0" lang="en-GB" sz="1450" b="0" i="0" u="none" strike="noStrike" kern="0" cap="none" spc="-3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0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C3CA4E-1D48-0BB0-58F9-CDE89845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 &amp; Customer Benefits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3345A-9DAE-F889-4453-C8B84AA56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60" y="1367561"/>
            <a:ext cx="4923680" cy="4878370"/>
          </a:xfrm>
          <a:prstGeom prst="rect">
            <a:avLst/>
          </a:prstGeom>
        </p:spPr>
      </p:pic>
      <p:sp>
        <p:nvSpPr>
          <p:cNvPr id="14" name="Text Placeholder 69">
            <a:extLst>
              <a:ext uri="{FF2B5EF4-FFF2-40B4-BE49-F238E27FC236}">
                <a16:creationId xmlns:a16="http://schemas.microsoft.com/office/drawing/2014/main" id="{C98DB491-D39D-8144-DF22-984C2E2F98F6}"/>
              </a:ext>
            </a:extLst>
          </p:cNvPr>
          <p:cNvSpPr txBox="1">
            <a:spLocks/>
          </p:cNvSpPr>
          <p:nvPr/>
        </p:nvSpPr>
        <p:spPr>
          <a:xfrm>
            <a:off x="183220" y="809319"/>
            <a:ext cx="12008780" cy="714375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How the EXPO.e &amp; Zerto offers *PARTNER* differentiation in the marketplace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F388CE-144D-CBAA-3859-CD2E6BC82FEC}"/>
              </a:ext>
            </a:extLst>
          </p:cNvPr>
          <p:cNvGrpSpPr/>
          <p:nvPr/>
        </p:nvGrpSpPr>
        <p:grpSpPr>
          <a:xfrm>
            <a:off x="-91072" y="1367561"/>
            <a:ext cx="3197225" cy="4482050"/>
            <a:chOff x="-91072" y="1367561"/>
            <a:chExt cx="3197225" cy="4482050"/>
          </a:xfrm>
        </p:grpSpPr>
        <p:sp>
          <p:nvSpPr>
            <p:cNvPr id="2" name="Option 01">
              <a:extLst>
                <a:ext uri="{FF2B5EF4-FFF2-40B4-BE49-F238E27FC236}">
                  <a16:creationId xmlns:a16="http://schemas.microsoft.com/office/drawing/2014/main" id="{61916E0C-B6A7-2560-9F21-BCCE47313791}"/>
                </a:ext>
              </a:extLst>
            </p:cNvPr>
            <p:cNvSpPr txBox="1"/>
            <p:nvPr/>
          </p:nvSpPr>
          <p:spPr>
            <a:xfrm>
              <a:off x="581513" y="1367561"/>
              <a:ext cx="1676396" cy="312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ctr" defTabSz="457200">
                <a:lnSpc>
                  <a:spcPct val="100000"/>
                </a:lnSpc>
                <a:spcBef>
                  <a:spcPts val="5500"/>
                </a:spcBef>
                <a:defRPr sz="2500">
                  <a:solidFill>
                    <a:srgbClr val="3484C9"/>
                  </a:solidFill>
                </a:defRPr>
              </a:lvl1pPr>
            </a:lstStyle>
            <a:p>
              <a:r>
                <a:rPr lang="en-US" sz="2400" b="1" dirty="0">
                  <a:solidFill>
                    <a:schemeClr val="tx1"/>
                  </a:solidFill>
                </a:rPr>
                <a:t>*PARTNER*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2DB540-AA1E-E2BF-95D9-EA981E6D0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8503" y="1930321"/>
              <a:ext cx="247650" cy="375285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78A844-EC41-2300-99CB-851CF854E7C0}"/>
                </a:ext>
              </a:extLst>
            </p:cNvPr>
            <p:cNvSpPr/>
            <p:nvPr/>
          </p:nvSpPr>
          <p:spPr>
            <a:xfrm>
              <a:off x="538848" y="1903701"/>
              <a:ext cx="22047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en-US" sz="1400" b="1" dirty="0"/>
                <a:t>Shorten Sales Cycles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C570AB-5DB4-FCA7-E4BE-D5CDEAFE9471}"/>
                </a:ext>
              </a:extLst>
            </p:cNvPr>
            <p:cNvSpPr/>
            <p:nvPr/>
          </p:nvSpPr>
          <p:spPr>
            <a:xfrm>
              <a:off x="330200" y="2586044"/>
              <a:ext cx="24384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en-US" sz="1400" b="1" dirty="0">
                  <a:solidFill>
                    <a:srgbClr val="222C33"/>
                  </a:solidFill>
                </a:rPr>
                <a:t>Win bigger orders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04AD36-3A56-38B7-7196-737C2BB2EABC}"/>
                </a:ext>
              </a:extLst>
            </p:cNvPr>
            <p:cNvSpPr/>
            <p:nvPr/>
          </p:nvSpPr>
          <p:spPr>
            <a:xfrm>
              <a:off x="431800" y="3275111"/>
              <a:ext cx="2336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en-US" sz="1400" b="1" dirty="0">
                  <a:solidFill>
                    <a:srgbClr val="222C33"/>
                  </a:solidFill>
                </a:rPr>
                <a:t>Integrate our capabilities into yours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5DA2632-628D-255B-B59A-5BC71E73F584}"/>
                </a:ext>
              </a:extLst>
            </p:cNvPr>
            <p:cNvSpPr/>
            <p:nvPr/>
          </p:nvSpPr>
          <p:spPr>
            <a:xfrm>
              <a:off x="335103" y="3968852"/>
              <a:ext cx="2438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en-US" sz="1400" b="1" dirty="0">
                  <a:solidFill>
                    <a:srgbClr val="222C33"/>
                  </a:solidFill>
                </a:rPr>
                <a:t>Augment your sales and technical teams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3CAF352-3479-F3A6-C2C9-E7FAE20A91DF}"/>
                </a:ext>
              </a:extLst>
            </p:cNvPr>
            <p:cNvSpPr/>
            <p:nvPr/>
          </p:nvSpPr>
          <p:spPr>
            <a:xfrm>
              <a:off x="406768" y="4611752"/>
              <a:ext cx="2336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en-US" sz="1400" b="1" dirty="0">
                  <a:solidFill>
                    <a:srgbClr val="222C33"/>
                  </a:solidFill>
                </a:rPr>
                <a:t>Enabling you to Solutionise in larger markets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0351AE-A84C-7FAE-8327-5924F0F9CD63}"/>
                </a:ext>
              </a:extLst>
            </p:cNvPr>
            <p:cNvSpPr/>
            <p:nvPr/>
          </p:nvSpPr>
          <p:spPr>
            <a:xfrm>
              <a:off x="-91072" y="5326391"/>
              <a:ext cx="28346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en-US" sz="1400" b="1" dirty="0">
                  <a:solidFill>
                    <a:srgbClr val="222C33"/>
                  </a:solidFill>
                </a:rPr>
                <a:t>Single supply chain and vendor consolidation</a:t>
              </a:r>
              <a:endParaRPr lang="en-IL" sz="1400" b="1" dirty="0">
                <a:solidFill>
                  <a:srgbClr val="222C33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84FACF-0C0A-663F-AADC-14218F08EEBF}"/>
              </a:ext>
            </a:extLst>
          </p:cNvPr>
          <p:cNvGrpSpPr/>
          <p:nvPr/>
        </p:nvGrpSpPr>
        <p:grpSpPr>
          <a:xfrm>
            <a:off x="9085847" y="1367561"/>
            <a:ext cx="3128937" cy="4482050"/>
            <a:chOff x="9085847" y="1367561"/>
            <a:chExt cx="3128937" cy="4482050"/>
          </a:xfrm>
        </p:grpSpPr>
        <p:sp>
          <p:nvSpPr>
            <p:cNvPr id="9" name="Option 01">
              <a:extLst>
                <a:ext uri="{FF2B5EF4-FFF2-40B4-BE49-F238E27FC236}">
                  <a16:creationId xmlns:a16="http://schemas.microsoft.com/office/drawing/2014/main" id="{04EC3DB2-E497-9F9C-3980-6B530F5FE2B0}"/>
                </a:ext>
              </a:extLst>
            </p:cNvPr>
            <p:cNvSpPr txBox="1"/>
            <p:nvPr/>
          </p:nvSpPr>
          <p:spPr>
            <a:xfrm>
              <a:off x="9881590" y="1367561"/>
              <a:ext cx="1676396" cy="3122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ctr" defTabSz="457200">
                <a:lnSpc>
                  <a:spcPct val="100000"/>
                </a:lnSpc>
                <a:spcBef>
                  <a:spcPts val="5500"/>
                </a:spcBef>
                <a:defRPr sz="2500">
                  <a:solidFill>
                    <a:srgbClr val="3484C9"/>
                  </a:solidFill>
                </a:defRPr>
              </a:lvl1pPr>
            </a:lstStyle>
            <a:p>
              <a:r>
                <a:rPr lang="en-US" sz="2400" b="1" dirty="0">
                  <a:solidFill>
                    <a:schemeClr val="tx1"/>
                  </a:solidFill>
                </a:rPr>
                <a:t>CUSTOMER</a:t>
              </a:r>
              <a:endParaRPr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5D64FD-4D82-DDFB-A1EE-787D9C9D2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85847" y="1930852"/>
              <a:ext cx="247650" cy="375285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75D3A03-9F50-04F2-2DA9-BD57F5177A8D}"/>
                </a:ext>
              </a:extLst>
            </p:cNvPr>
            <p:cNvSpPr/>
            <p:nvPr/>
          </p:nvSpPr>
          <p:spPr>
            <a:xfrm>
              <a:off x="9380146" y="1895792"/>
              <a:ext cx="220472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rgbClr val="222C33"/>
                  </a:solidFill>
                </a:rPr>
                <a:t>Operational simplicity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33EB25-3DBF-C5B8-06A3-C541C2F3AA5B}"/>
                </a:ext>
              </a:extLst>
            </p:cNvPr>
            <p:cNvSpPr/>
            <p:nvPr/>
          </p:nvSpPr>
          <p:spPr>
            <a:xfrm>
              <a:off x="9380146" y="2586044"/>
              <a:ext cx="24384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rgbClr val="222C33"/>
                  </a:solidFill>
                </a:rPr>
                <a:t>Hardware agnostic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067D49-FB90-CD62-566D-CCF73DA2BC90}"/>
                </a:ext>
              </a:extLst>
            </p:cNvPr>
            <p:cNvSpPr/>
            <p:nvPr/>
          </p:nvSpPr>
          <p:spPr>
            <a:xfrm>
              <a:off x="9380146" y="3277767"/>
              <a:ext cx="27473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rgbClr val="222C33"/>
                  </a:solidFill>
                </a:rPr>
                <a:t>Increased Operational Margins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12E9DA3-9D27-9D7D-BADF-B5B6279526F9}"/>
                </a:ext>
              </a:extLst>
            </p:cNvPr>
            <p:cNvSpPr/>
            <p:nvPr/>
          </p:nvSpPr>
          <p:spPr>
            <a:xfrm>
              <a:off x="9380146" y="3964110"/>
              <a:ext cx="28346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rgbClr val="222C33"/>
                  </a:solidFill>
                </a:rPr>
                <a:t>Reduced Management Resource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3CCD88C-3E24-1E85-959B-2DD66169D135}"/>
                </a:ext>
              </a:extLst>
            </p:cNvPr>
            <p:cNvSpPr/>
            <p:nvPr/>
          </p:nvSpPr>
          <p:spPr>
            <a:xfrm>
              <a:off x="9380146" y="4561763"/>
              <a:ext cx="27473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rgbClr val="222C33"/>
                  </a:solidFill>
                </a:rPr>
                <a:t>Consolidate multiple licenses and agreements into a single solution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0CDE4CA-DE27-D1A5-9C42-A6839AA3ECCF}"/>
                </a:ext>
              </a:extLst>
            </p:cNvPr>
            <p:cNvSpPr/>
            <p:nvPr/>
          </p:nvSpPr>
          <p:spPr>
            <a:xfrm>
              <a:off x="9382445" y="5326391"/>
              <a:ext cx="27473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srgbClr val="222C33"/>
                  </a:solidFill>
                </a:rPr>
                <a:t>Speed and simplicity of deployment</a:t>
              </a:r>
              <a:endParaRPr lang="en-IL" sz="1400" b="1" dirty="0">
                <a:solidFill>
                  <a:srgbClr val="222C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6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Main Title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ain Slide - Dark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ppt/theme/theme11.xml><?xml version="1.0" encoding="utf-8"?>
<a:theme xmlns:a="http://schemas.openxmlformats.org/drawingml/2006/main" name="REMOVE15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REMOVE29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REMOVE31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Title Slide B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Title Slide C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Title Slide D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Title Slide 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in Title Slide F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in Title Slide G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ain Slide - Light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ED0B51E702C478DF2D1F72FC985D4" ma:contentTypeVersion="" ma:contentTypeDescription="Create a new document." ma:contentTypeScope="" ma:versionID="692779bab097fa4c7a10c0f2e832a371">
  <xsd:schema xmlns:xsd="http://www.w3.org/2001/XMLSchema" xmlns:xs="http://www.w3.org/2001/XMLSchema" xmlns:p="http://schemas.microsoft.com/office/2006/metadata/properties" xmlns:ns2="c61afb54-b4c4-4db4-8593-c402a72c4171" xmlns:ns3="44ac1026-75d1-4d26-8ce4-b469cd4cd481" xmlns:ns4="81E08541-F658-4508-82A0-7B360EA92FAB" xmlns:ns5="81e08541-f658-4508-82a0-7b360ea92fab" targetNamespace="http://schemas.microsoft.com/office/2006/metadata/properties" ma:root="true" ma:fieldsID="abff6824b65dbae75f00cda87ab3836e" ns2:_="" ns3:_="" ns4:_="" ns5:_="">
    <xsd:import namespace="c61afb54-b4c4-4db4-8593-c402a72c4171"/>
    <xsd:import namespace="44ac1026-75d1-4d26-8ce4-b469cd4cd481"/>
    <xsd:import namespace="81E08541-F658-4508-82A0-7B360EA92FAB"/>
    <xsd:import namespace="81e08541-f658-4508-82a0-7b360ea92f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Document_x0020_Type"/>
                <xsd:element ref="ns4:Status"/>
                <xsd:element ref="ns4:Work_x0020_Stream" minOccurs="0"/>
                <xsd:element ref="ns4:MediaServiceMetadata" minOccurs="0"/>
                <xsd:element ref="ns4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afb54-b4c4-4db4-8593-c402a72c41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c1026-75d1-4d26-8ce4-b469cd4cd481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ma:displayName="Document Type" ma:default="**Unclassified**" ma:format="Dropdown" ma:internalName="Document_x0020_Type">
      <xsd:simpleType>
        <xsd:restriction base="dms:Choice">
          <xsd:enumeration value="Attachments to be submitted"/>
          <xsd:enumeration value="Bid Book and qualification"/>
          <xsd:enumeration value="Commercial"/>
          <xsd:enumeration value="Content Plan"/>
          <xsd:enumeration value="Customer documents"/>
          <xsd:enumeration value="Draft Response"/>
          <xsd:enumeration value="Final Response as submitted to customer"/>
          <xsd:enumeration value="Legal"/>
          <xsd:enumeration value="Meeting notes"/>
          <xsd:enumeration value="Post submission"/>
          <xsd:enumeration value="Presentation stage"/>
          <xsd:enumeration value="**Unclassified**"/>
        </xsd:restriction>
      </xsd:simpleType>
    </xsd:element>
    <xsd:element name="Status" ma:index="11" ma:displayName="Status" ma:default="In Progress" ma:format="Dropdown" ma:internalName="Status">
      <xsd:simpleType>
        <xsd:restriction base="dms:Choice">
          <xsd:enumeration value="In Progress"/>
          <xsd:enumeration value="Complete"/>
          <xsd:enumeration value="Signed Off"/>
        </xsd:restriction>
      </xsd:simpleType>
    </xsd:element>
    <xsd:element name="Work_x0020_Stream" ma:index="12" nillable="true" ma:displayName="Work Stream" ma:internalName="Work_x0020_Stream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oud"/>
                    <xsd:enumeration value="Network"/>
                    <xsd:enumeration value="Security"/>
                    <xsd:enumeration value="Managed Services"/>
                    <xsd:enumeration value="Professional Services"/>
                    <xsd:enumeration value="Project Management"/>
                    <xsd:enumeration value="Other"/>
                    <xsd:enumeration value="Legal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81E08541-F658-4508-82A0-7B360EA92FAB">Presentation stage</Document_x0020_Type>
    <Work_x0020_Stream xmlns="81E08541-F658-4508-82A0-7B360EA92FAB">
      <Value>Network</Value>
    </Work_x0020_Stream>
    <Status xmlns="81E08541-F658-4508-82A0-7B360EA92FAB">In Progress</Status>
  </documentManagement>
</p:properties>
</file>

<file path=customXml/itemProps1.xml><?xml version="1.0" encoding="utf-8"?>
<ds:datastoreItem xmlns:ds="http://schemas.openxmlformats.org/officeDocument/2006/customXml" ds:itemID="{53DD9FC0-3BAA-4D39-9BDA-E6262487FE13}">
  <ds:schemaRefs>
    <ds:schemaRef ds:uri="44ac1026-75d1-4d26-8ce4-b469cd4cd481"/>
    <ds:schemaRef ds:uri="81E08541-F658-4508-82A0-7B360EA92FAB"/>
    <ds:schemaRef ds:uri="81e08541-f658-4508-82a0-7b360ea92fab"/>
    <ds:schemaRef ds:uri="c61afb54-b4c4-4db4-8593-c402a72c41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91BADBF-0762-47C5-B794-57958374FD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2EBFD2-3869-4133-9A54-ADFC21234907}">
  <ds:schemaRefs>
    <ds:schemaRef ds:uri="http://www.w3.org/XML/1998/namespace"/>
    <ds:schemaRef ds:uri="http://purl.org/dc/elements/1.1/"/>
    <ds:schemaRef ds:uri="http://purl.org/dc/terms/"/>
    <ds:schemaRef ds:uri="c61afb54-b4c4-4db4-8593-c402a72c4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1E08541-F658-4508-82A0-7B360EA92FAB"/>
    <ds:schemaRef ds:uri="http://schemas.microsoft.com/office/2006/metadata/properties"/>
    <ds:schemaRef ds:uri="81e08541-f658-4508-82a0-7b360ea92fab"/>
    <ds:schemaRef ds:uri="44ac1026-75d1-4d26-8ce4-b469cd4cd48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36468</TotalTime>
  <Words>912</Words>
  <Application>Microsoft Office PowerPoint</Application>
  <PresentationFormat>Widescreen</PresentationFormat>
  <Paragraphs>113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Courier New</vt:lpstr>
      <vt:lpstr>Arial</vt:lpstr>
      <vt:lpstr>Calibri</vt:lpstr>
      <vt:lpstr>Helvetica</vt:lpstr>
      <vt:lpstr>Main Title Slide</vt:lpstr>
      <vt:lpstr>Main Title Slide B</vt:lpstr>
      <vt:lpstr>Main Title Slide C</vt:lpstr>
      <vt:lpstr>Main Title Slide D</vt:lpstr>
      <vt:lpstr>Main Title Slide E</vt:lpstr>
      <vt:lpstr>Main Title Slide F</vt:lpstr>
      <vt:lpstr>Main Title Slide G</vt:lpstr>
      <vt:lpstr>Section Title  Slide</vt:lpstr>
      <vt:lpstr>Main Slide - Light</vt:lpstr>
      <vt:lpstr>Main Slide - Dark</vt:lpstr>
      <vt:lpstr>REMOVE15</vt:lpstr>
      <vt:lpstr>1_Section Title  Slide</vt:lpstr>
      <vt:lpstr>REMOVE29</vt:lpstr>
      <vt:lpstr>REMOVE31</vt:lpstr>
      <vt:lpstr>EXPO.e Disaster Recovery as a Service (DRaaS)</vt:lpstr>
      <vt:lpstr>Why DRaaS for you and your customers</vt:lpstr>
      <vt:lpstr>Customer Challenges</vt:lpstr>
      <vt:lpstr>What is DRaaS? </vt:lpstr>
      <vt:lpstr>Threat = Opportunity</vt:lpstr>
      <vt:lpstr>Best of Breed - Business Resiliency Portfolio</vt:lpstr>
      <vt:lpstr>Backup Vs Replication</vt:lpstr>
      <vt:lpstr>Zerto Disaster Recovery with EXPO.e</vt:lpstr>
      <vt:lpstr>Partner &amp; Customer Benefits</vt:lpstr>
      <vt:lpstr>Next Steps / CTA’s / Engagement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Williams-Bew</dc:creator>
  <cp:lastModifiedBy>Jason Williams-Bew</cp:lastModifiedBy>
  <cp:revision>149</cp:revision>
  <dcterms:created xsi:type="dcterms:W3CDTF">2020-05-01T17:15:48Z</dcterms:created>
  <dcterms:modified xsi:type="dcterms:W3CDTF">2024-10-10T10:32:57Z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0x010100CC9ED0B51E702C478DF2D1F72FC985D4</vt:lpwstr>
  </property>
</Properties>
</file>